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472" r:id="rId11"/>
    <p:sldId id="474" r:id="rId12"/>
    <p:sldId id="487" r:id="rId13"/>
    <p:sldId id="481" r:id="rId14"/>
    <p:sldId id="483" r:id="rId15"/>
    <p:sldId id="484" r:id="rId16"/>
    <p:sldId id="488" r:id="rId17"/>
    <p:sldId id="485" r:id="rId18"/>
    <p:sldId id="26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256" autoAdjust="0"/>
  </p:normalViewPr>
  <p:slideViewPr>
    <p:cSldViewPr snapToGrid="0">
      <p:cViewPr varScale="1">
        <p:scale>
          <a:sx n="81" d="100"/>
          <a:sy n="81" d="100"/>
        </p:scale>
        <p:origin x="9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85A09-FCB8-490A-B8BC-B7E6CE994FBE}" type="doc">
      <dgm:prSet loTypeId="urn:microsoft.com/office/officeart/2005/8/layout/hierarchy5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E5FFBF-BC7D-43CA-8792-D239F4FE5BAF}">
      <dgm:prSet phldrT="[Текст]" custT="1"/>
      <dgm:spPr/>
      <dgm:t>
        <a:bodyPr/>
        <a:lstStyle/>
        <a:p>
          <a:r>
            <a:rPr lang="ru-RU" sz="2000" dirty="0"/>
            <a:t>КУОСКР</a:t>
          </a:r>
        </a:p>
      </dgm:t>
    </dgm:pt>
    <dgm:pt modelId="{49290C78-04AF-49BD-8DA4-D457C99CBC69}" type="parTrans" cxnId="{DA94786A-DC27-42FA-A540-885A7DF55AF8}">
      <dgm:prSet/>
      <dgm:spPr/>
      <dgm:t>
        <a:bodyPr/>
        <a:lstStyle/>
        <a:p>
          <a:endParaRPr lang="ru-RU"/>
        </a:p>
      </dgm:t>
    </dgm:pt>
    <dgm:pt modelId="{EC31EDDE-020F-498B-AF7E-EB3D3CEA3EA6}" type="sibTrans" cxnId="{DA94786A-DC27-42FA-A540-885A7DF55AF8}">
      <dgm:prSet/>
      <dgm:spPr/>
      <dgm:t>
        <a:bodyPr/>
        <a:lstStyle/>
        <a:p>
          <a:endParaRPr lang="ru-RU"/>
        </a:p>
      </dgm:t>
    </dgm:pt>
    <dgm:pt modelId="{4B71BC5B-30C8-4070-973B-0B8E0FB330D9}">
      <dgm:prSet phldrT="[Текст]" custT="1"/>
      <dgm:spPr/>
      <dgm:t>
        <a:bodyPr/>
        <a:lstStyle/>
        <a:p>
          <a:r>
            <a:rPr lang="ru-RU" sz="1900" dirty="0"/>
            <a:t>19.01.22</a:t>
          </a:r>
        </a:p>
        <a:p>
          <a:r>
            <a:rPr lang="ru-RU" sz="1900" dirty="0"/>
            <a:t>01.02.22</a:t>
          </a:r>
        </a:p>
      </dgm:t>
    </dgm:pt>
    <dgm:pt modelId="{8B0750E1-DFE3-4EB2-A846-B51590002D62}" type="parTrans" cxnId="{4E0EA55E-6D97-4DD4-9B33-CE719B46E13E}">
      <dgm:prSet/>
      <dgm:spPr/>
      <dgm:t>
        <a:bodyPr/>
        <a:lstStyle/>
        <a:p>
          <a:endParaRPr lang="ru-RU"/>
        </a:p>
      </dgm:t>
    </dgm:pt>
    <dgm:pt modelId="{809B3949-52EA-4786-8377-FAEA6761198A}" type="sibTrans" cxnId="{4E0EA55E-6D97-4DD4-9B33-CE719B46E13E}">
      <dgm:prSet/>
      <dgm:spPr/>
      <dgm:t>
        <a:bodyPr/>
        <a:lstStyle/>
        <a:p>
          <a:endParaRPr lang="ru-RU"/>
        </a:p>
      </dgm:t>
    </dgm:pt>
    <dgm:pt modelId="{1038EFCB-EF4C-4A47-A9EA-03ACE64349DF}">
      <dgm:prSet phldrT="[Текст]" custT="1"/>
      <dgm:spPr/>
      <dgm:t>
        <a:bodyPr/>
        <a:lstStyle/>
        <a:p>
          <a:r>
            <a:rPr lang="ru-RU" sz="2000" dirty="0"/>
            <a:t>Схема управления введением обновленных ФГОС-21</a:t>
          </a:r>
        </a:p>
      </dgm:t>
    </dgm:pt>
    <dgm:pt modelId="{D68412EF-3C1B-47D0-AFD6-AD448E137B27}" type="parTrans" cxnId="{A368E7A4-01FC-47C1-BD18-1D0E69DDA3FF}">
      <dgm:prSet/>
      <dgm:spPr/>
      <dgm:t>
        <a:bodyPr/>
        <a:lstStyle/>
        <a:p>
          <a:endParaRPr lang="ru-RU"/>
        </a:p>
      </dgm:t>
    </dgm:pt>
    <dgm:pt modelId="{45D1F7B0-FCB0-4A58-9BB0-925DC162264A}" type="sibTrans" cxnId="{A368E7A4-01FC-47C1-BD18-1D0E69DDA3FF}">
      <dgm:prSet/>
      <dgm:spPr/>
      <dgm:t>
        <a:bodyPr/>
        <a:lstStyle/>
        <a:p>
          <a:endParaRPr lang="ru-RU"/>
        </a:p>
      </dgm:t>
    </dgm:pt>
    <dgm:pt modelId="{B19C5C87-22DF-4F5A-899A-6DD8C756BF15}">
      <dgm:prSet phldrT="[Текст]" custT="1"/>
      <dgm:spPr/>
      <dgm:t>
        <a:bodyPr/>
        <a:lstStyle/>
        <a:p>
          <a:r>
            <a:rPr lang="ru-RU" sz="2000" dirty="0"/>
            <a:t>Структура ООП НОО, ООО</a:t>
          </a:r>
        </a:p>
      </dgm:t>
    </dgm:pt>
    <dgm:pt modelId="{AFE6AEE5-98F7-4A80-B219-13AD287DEEAF}" type="parTrans" cxnId="{807A5D29-9D21-46DB-950C-2750F535AD3F}">
      <dgm:prSet/>
      <dgm:spPr/>
      <dgm:t>
        <a:bodyPr/>
        <a:lstStyle/>
        <a:p>
          <a:endParaRPr lang="ru-RU"/>
        </a:p>
      </dgm:t>
    </dgm:pt>
    <dgm:pt modelId="{386A054C-F2D7-4DC9-8BE0-1988C8471CD2}" type="sibTrans" cxnId="{807A5D29-9D21-46DB-950C-2750F535AD3F}">
      <dgm:prSet/>
      <dgm:spPr/>
      <dgm:t>
        <a:bodyPr/>
        <a:lstStyle/>
        <a:p>
          <a:endParaRPr lang="ru-RU"/>
        </a:p>
      </dgm:t>
    </dgm:pt>
    <dgm:pt modelId="{346DDD5C-BFE8-437B-8684-067A5F75C0B0}">
      <dgm:prSet phldrT="[Текст]"/>
      <dgm:spPr/>
      <dgm:t>
        <a:bodyPr/>
        <a:lstStyle/>
        <a:p>
          <a:r>
            <a:rPr lang="ru-RU" dirty="0"/>
            <a:t>Кафедра</a:t>
          </a:r>
        </a:p>
      </dgm:t>
    </dgm:pt>
    <dgm:pt modelId="{4644CC97-42DB-4557-B206-1B54C02A792D}" type="parTrans" cxnId="{C3C3D4B4-9580-40C5-9173-F3F05ED7A1E8}">
      <dgm:prSet/>
      <dgm:spPr/>
      <dgm:t>
        <a:bodyPr/>
        <a:lstStyle/>
        <a:p>
          <a:endParaRPr lang="ru-RU"/>
        </a:p>
      </dgm:t>
    </dgm:pt>
    <dgm:pt modelId="{C99EC75F-0C98-41DB-9324-DB00C988C374}" type="sibTrans" cxnId="{C3C3D4B4-9580-40C5-9173-F3F05ED7A1E8}">
      <dgm:prSet/>
      <dgm:spPr/>
      <dgm:t>
        <a:bodyPr/>
        <a:lstStyle/>
        <a:p>
          <a:endParaRPr lang="ru-RU"/>
        </a:p>
      </dgm:t>
    </dgm:pt>
    <dgm:pt modelId="{C597EF8C-FC1B-497C-A8CB-2BF6C271A9BE}">
      <dgm:prSet phldrT="[Текст]"/>
      <dgm:spPr/>
      <dgm:t>
        <a:bodyPr/>
        <a:lstStyle/>
        <a:p>
          <a:r>
            <a:rPr lang="ru-RU" dirty="0"/>
            <a:t>Дата</a:t>
          </a:r>
        </a:p>
      </dgm:t>
    </dgm:pt>
    <dgm:pt modelId="{E937A611-39E9-42CD-AAFA-342DE1B8384C}" type="parTrans" cxnId="{30E62FF9-F259-40DA-B13A-78DC08328317}">
      <dgm:prSet/>
      <dgm:spPr/>
      <dgm:t>
        <a:bodyPr/>
        <a:lstStyle/>
        <a:p>
          <a:endParaRPr lang="ru-RU"/>
        </a:p>
      </dgm:t>
    </dgm:pt>
    <dgm:pt modelId="{B8184BD6-ABF2-4792-A643-E66627A15647}" type="sibTrans" cxnId="{30E62FF9-F259-40DA-B13A-78DC08328317}">
      <dgm:prSet/>
      <dgm:spPr/>
      <dgm:t>
        <a:bodyPr/>
        <a:lstStyle/>
        <a:p>
          <a:endParaRPr lang="ru-RU"/>
        </a:p>
      </dgm:t>
    </dgm:pt>
    <dgm:pt modelId="{6A7CD547-9F62-4241-B667-A819EC568D6C}">
      <dgm:prSet phldrT="[Текст]"/>
      <dgm:spPr/>
      <dgm:t>
        <a:bodyPr/>
        <a:lstStyle/>
        <a:p>
          <a:r>
            <a:rPr lang="ru-RU" dirty="0"/>
            <a:t>Тема</a:t>
          </a:r>
        </a:p>
      </dgm:t>
    </dgm:pt>
    <dgm:pt modelId="{3290C01A-2F2A-4418-989D-98A602416A9C}" type="parTrans" cxnId="{68C51156-192E-4998-A723-3FDC3310BE02}">
      <dgm:prSet/>
      <dgm:spPr/>
      <dgm:t>
        <a:bodyPr/>
        <a:lstStyle/>
        <a:p>
          <a:endParaRPr lang="ru-RU"/>
        </a:p>
      </dgm:t>
    </dgm:pt>
    <dgm:pt modelId="{DABA675D-C8BE-4DBE-B7A6-1637776F4707}" type="sibTrans" cxnId="{68C51156-192E-4998-A723-3FDC3310BE02}">
      <dgm:prSet/>
      <dgm:spPr/>
      <dgm:t>
        <a:bodyPr/>
        <a:lstStyle/>
        <a:p>
          <a:endParaRPr lang="ru-RU"/>
        </a:p>
      </dgm:t>
    </dgm:pt>
    <dgm:pt modelId="{1BF63735-B918-4149-AE19-D569C0C97BDD}">
      <dgm:prSet phldrT="[Текст]" custT="1"/>
      <dgm:spPr/>
      <dgm:t>
        <a:bodyPr/>
        <a:lstStyle/>
        <a:p>
          <a:r>
            <a:rPr lang="ru-RU" sz="2000" dirty="0"/>
            <a:t>04.02.22</a:t>
          </a:r>
        </a:p>
      </dgm:t>
    </dgm:pt>
    <dgm:pt modelId="{31C70D12-A63C-4CE0-8134-4199C83439B8}" type="sibTrans" cxnId="{92AA5993-0BF5-429C-AF77-B562F5A556EA}">
      <dgm:prSet/>
      <dgm:spPr/>
      <dgm:t>
        <a:bodyPr/>
        <a:lstStyle/>
        <a:p>
          <a:endParaRPr lang="ru-RU"/>
        </a:p>
      </dgm:t>
    </dgm:pt>
    <dgm:pt modelId="{EC8D01C4-F92D-43F0-AF63-B3906D0D719A}" type="parTrans" cxnId="{92AA5993-0BF5-429C-AF77-B562F5A556EA}">
      <dgm:prSet/>
      <dgm:spPr/>
      <dgm:t>
        <a:bodyPr/>
        <a:lstStyle/>
        <a:p>
          <a:endParaRPr lang="ru-RU"/>
        </a:p>
      </dgm:t>
    </dgm:pt>
    <dgm:pt modelId="{C9674EAB-094B-4FF6-84E1-7B4E7D453E34}">
      <dgm:prSet custT="1"/>
      <dgm:spPr/>
      <dgm:t>
        <a:bodyPr/>
        <a:lstStyle/>
        <a:p>
          <a:r>
            <a:rPr lang="ru-RU" sz="2000" dirty="0"/>
            <a:t>04.03.22</a:t>
          </a:r>
        </a:p>
      </dgm:t>
    </dgm:pt>
    <dgm:pt modelId="{AD1EBC3B-C719-4FDE-96B0-8E1ABD7C5CD2}" type="parTrans" cxnId="{6E14AFAA-D141-4B6E-AC7D-66D4E5B2F627}">
      <dgm:prSet/>
      <dgm:spPr/>
      <dgm:t>
        <a:bodyPr/>
        <a:lstStyle/>
        <a:p>
          <a:endParaRPr lang="ru-RU"/>
        </a:p>
      </dgm:t>
    </dgm:pt>
    <dgm:pt modelId="{5A70BD7D-1211-4761-AC48-4A9CCE0300E7}" type="sibTrans" cxnId="{6E14AFAA-D141-4B6E-AC7D-66D4E5B2F627}">
      <dgm:prSet/>
      <dgm:spPr/>
      <dgm:t>
        <a:bodyPr/>
        <a:lstStyle/>
        <a:p>
          <a:endParaRPr lang="ru-RU"/>
        </a:p>
      </dgm:t>
    </dgm:pt>
    <dgm:pt modelId="{CD8DD1B6-C117-4DA5-B8CF-011F83A6C0A8}">
      <dgm:prSet custT="1"/>
      <dgm:spPr/>
      <dgm:t>
        <a:bodyPr/>
        <a:lstStyle/>
        <a:p>
          <a:r>
            <a:rPr lang="ru-RU" sz="2000" dirty="0"/>
            <a:t>Рабочие программы как структурный элемент ООП</a:t>
          </a:r>
        </a:p>
      </dgm:t>
    </dgm:pt>
    <dgm:pt modelId="{45EF21CA-6932-46BD-95FC-0EDF303A5356}" type="parTrans" cxnId="{344B83E5-D033-4BF9-B75E-977DBCD20B6C}">
      <dgm:prSet/>
      <dgm:spPr/>
      <dgm:t>
        <a:bodyPr/>
        <a:lstStyle/>
        <a:p>
          <a:endParaRPr lang="ru-RU"/>
        </a:p>
      </dgm:t>
    </dgm:pt>
    <dgm:pt modelId="{DE396FF1-5D9A-46E4-98E5-B3E4A4D50AD1}" type="sibTrans" cxnId="{344B83E5-D033-4BF9-B75E-977DBCD20B6C}">
      <dgm:prSet/>
      <dgm:spPr/>
      <dgm:t>
        <a:bodyPr/>
        <a:lstStyle/>
        <a:p>
          <a:endParaRPr lang="ru-RU"/>
        </a:p>
      </dgm:t>
    </dgm:pt>
    <dgm:pt modelId="{86A1910A-7071-4F7E-BA26-F39EA5CF9FA5}">
      <dgm:prSet custT="1"/>
      <dgm:spPr/>
      <dgm:t>
        <a:bodyPr/>
        <a:lstStyle/>
        <a:p>
          <a:r>
            <a:rPr lang="ru-RU" sz="2000" dirty="0"/>
            <a:t>Проектирование учебных планов, </a:t>
          </a:r>
          <a:r>
            <a:rPr lang="ru-RU" sz="2000" dirty="0" smtClean="0"/>
            <a:t>режима </a:t>
          </a:r>
          <a:r>
            <a:rPr lang="ru-RU" sz="2000" dirty="0"/>
            <a:t>работы, учебного календарного графика</a:t>
          </a:r>
        </a:p>
      </dgm:t>
    </dgm:pt>
    <dgm:pt modelId="{77B10BFA-1184-445D-AA76-4218A9C3A23B}" type="parTrans" cxnId="{915E2E3E-EB64-4401-BBFB-85B509CF116E}">
      <dgm:prSet/>
      <dgm:spPr/>
      <dgm:t>
        <a:bodyPr/>
        <a:lstStyle/>
        <a:p>
          <a:endParaRPr lang="ru-RU"/>
        </a:p>
      </dgm:t>
    </dgm:pt>
    <dgm:pt modelId="{863B88A1-D3DE-4811-BFE2-408AE8653A4B}" type="sibTrans" cxnId="{915E2E3E-EB64-4401-BBFB-85B509CF116E}">
      <dgm:prSet/>
      <dgm:spPr/>
      <dgm:t>
        <a:bodyPr/>
        <a:lstStyle/>
        <a:p>
          <a:endParaRPr lang="ru-RU"/>
        </a:p>
      </dgm:t>
    </dgm:pt>
    <dgm:pt modelId="{4B0C754B-1651-4B02-A41F-0087622EFB4B}">
      <dgm:prSet custT="1"/>
      <dgm:spPr/>
      <dgm:t>
        <a:bodyPr/>
        <a:lstStyle/>
        <a:p>
          <a:r>
            <a:rPr lang="ru-RU" sz="2000" dirty="0"/>
            <a:t>01.04.22</a:t>
          </a:r>
        </a:p>
      </dgm:t>
    </dgm:pt>
    <dgm:pt modelId="{73D5215E-1712-465E-B71F-5C770C1DFB7D}" type="parTrans" cxnId="{104D336E-46D5-467F-8C62-B4C92614C068}">
      <dgm:prSet/>
      <dgm:spPr/>
      <dgm:t>
        <a:bodyPr/>
        <a:lstStyle/>
        <a:p>
          <a:endParaRPr lang="ru-RU"/>
        </a:p>
      </dgm:t>
    </dgm:pt>
    <dgm:pt modelId="{0C9740D7-0CBF-4E24-828D-3E1E1C68E9F3}" type="sibTrans" cxnId="{104D336E-46D5-467F-8C62-B4C92614C068}">
      <dgm:prSet/>
      <dgm:spPr/>
      <dgm:t>
        <a:bodyPr/>
        <a:lstStyle/>
        <a:p>
          <a:endParaRPr lang="ru-RU"/>
        </a:p>
      </dgm:t>
    </dgm:pt>
    <dgm:pt modelId="{75E49442-A6B2-40A6-B057-DCA95644FA07}">
      <dgm:prSet custT="1"/>
      <dgm:spPr/>
      <dgm:t>
        <a:bodyPr/>
        <a:lstStyle/>
        <a:p>
          <a:r>
            <a:rPr lang="ru-RU" sz="2000" dirty="0"/>
            <a:t>Модели сетевого взаимодействия с целью синхронизации ООП и ПДО на базе ОО, ДОП, СПО, сущностей НП «Образование»: центры «Точка Роста», IT-куб, «</a:t>
          </a:r>
          <a:r>
            <a:rPr lang="ru-RU" sz="2000" dirty="0" err="1"/>
            <a:t>Кванториум</a:t>
          </a:r>
          <a:r>
            <a:rPr lang="ru-RU" sz="2000" dirty="0"/>
            <a:t>»</a:t>
          </a:r>
        </a:p>
      </dgm:t>
    </dgm:pt>
    <dgm:pt modelId="{1517CA68-4D02-48F2-89EB-F51E016AB96E}" type="parTrans" cxnId="{31836E21-590B-4389-B2C0-5CF553A11CC1}">
      <dgm:prSet/>
      <dgm:spPr/>
      <dgm:t>
        <a:bodyPr/>
        <a:lstStyle/>
        <a:p>
          <a:endParaRPr lang="ru-RU"/>
        </a:p>
      </dgm:t>
    </dgm:pt>
    <dgm:pt modelId="{F33FE4CB-BB08-47E4-95F8-0F96D256FA94}" type="sibTrans" cxnId="{31836E21-590B-4389-B2C0-5CF553A11CC1}">
      <dgm:prSet/>
      <dgm:spPr/>
      <dgm:t>
        <a:bodyPr/>
        <a:lstStyle/>
        <a:p>
          <a:endParaRPr lang="ru-RU"/>
        </a:p>
      </dgm:t>
    </dgm:pt>
    <dgm:pt modelId="{9272CC35-14F3-4A95-BBF7-2F14658C930F}">
      <dgm:prSet custT="1"/>
      <dgm:spPr/>
      <dgm:t>
        <a:bodyPr/>
        <a:lstStyle/>
        <a:p>
          <a:r>
            <a:rPr lang="ru-RU" sz="2000" dirty="0"/>
            <a:t>13.05.22</a:t>
          </a:r>
        </a:p>
      </dgm:t>
    </dgm:pt>
    <dgm:pt modelId="{94BE1620-FE73-4E7A-822B-1118D39C3356}" type="parTrans" cxnId="{31205133-58E6-4AB5-9252-72131FF22B5B}">
      <dgm:prSet/>
      <dgm:spPr/>
      <dgm:t>
        <a:bodyPr/>
        <a:lstStyle/>
        <a:p>
          <a:endParaRPr lang="ru-RU"/>
        </a:p>
      </dgm:t>
    </dgm:pt>
    <dgm:pt modelId="{C9E588D4-0091-48F7-BDB5-8EBC8EAF3494}" type="sibTrans" cxnId="{31205133-58E6-4AB5-9252-72131FF22B5B}">
      <dgm:prSet/>
      <dgm:spPr/>
      <dgm:t>
        <a:bodyPr/>
        <a:lstStyle/>
        <a:p>
          <a:endParaRPr lang="ru-RU"/>
        </a:p>
      </dgm:t>
    </dgm:pt>
    <dgm:pt modelId="{E5A6E0F1-278D-4348-96AA-E1611933320D}" type="pres">
      <dgm:prSet presAssocID="{58785A09-FCB8-490A-B8BC-B7E6CE994FB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003FF-EC86-4D73-88E3-11A82A00FBDE}" type="pres">
      <dgm:prSet presAssocID="{58785A09-FCB8-490A-B8BC-B7E6CE994FBE}" presName="hierFlow" presStyleCnt="0"/>
      <dgm:spPr/>
    </dgm:pt>
    <dgm:pt modelId="{446C3EC6-CBAD-488A-A310-F5351EAE1813}" type="pres">
      <dgm:prSet presAssocID="{58785A09-FCB8-490A-B8BC-B7E6CE994FBE}" presName="firstBuf" presStyleCnt="0"/>
      <dgm:spPr/>
    </dgm:pt>
    <dgm:pt modelId="{F58798F0-1095-4590-997F-61A2DE99CA0E}" type="pres">
      <dgm:prSet presAssocID="{58785A09-FCB8-490A-B8BC-B7E6CE994FB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985E17B-4037-45BD-A923-45094E57A901}" type="pres">
      <dgm:prSet presAssocID="{43E5FFBF-BC7D-43CA-8792-D239F4FE5BAF}" presName="Name17" presStyleCnt="0"/>
      <dgm:spPr/>
    </dgm:pt>
    <dgm:pt modelId="{602AD78F-A747-48CC-A64C-EAEAEB825397}" type="pres">
      <dgm:prSet presAssocID="{43E5FFBF-BC7D-43CA-8792-D239F4FE5BAF}" presName="level1Shape" presStyleLbl="node0" presStyleIdx="0" presStyleCnt="1" custLinFactNeighborX="-4246" custLinFactNeighborY="-85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E83BD-03E0-4F9B-B768-961B6C10C330}" type="pres">
      <dgm:prSet presAssocID="{43E5FFBF-BC7D-43CA-8792-D239F4FE5BAF}" presName="hierChild2" presStyleCnt="0"/>
      <dgm:spPr/>
    </dgm:pt>
    <dgm:pt modelId="{35763014-1392-4A5D-AB47-7ED93D3E860F}" type="pres">
      <dgm:prSet presAssocID="{8B0750E1-DFE3-4EB2-A846-B51590002D62}" presName="Name25" presStyleLbl="parChTrans1D2" presStyleIdx="0" presStyleCnt="5"/>
      <dgm:spPr/>
      <dgm:t>
        <a:bodyPr/>
        <a:lstStyle/>
        <a:p>
          <a:endParaRPr lang="ru-RU"/>
        </a:p>
      </dgm:t>
    </dgm:pt>
    <dgm:pt modelId="{FEFD3668-6967-46ED-9F29-8BE5557DBB61}" type="pres">
      <dgm:prSet presAssocID="{8B0750E1-DFE3-4EB2-A846-B51590002D6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37E2083-86F7-4F89-ABB7-94954416D110}" type="pres">
      <dgm:prSet presAssocID="{4B71BC5B-30C8-4070-973B-0B8E0FB330D9}" presName="Name30" presStyleCnt="0"/>
      <dgm:spPr/>
    </dgm:pt>
    <dgm:pt modelId="{227C2B8E-88F3-46E1-A2F2-4FF4A06F5848}" type="pres">
      <dgm:prSet presAssocID="{4B71BC5B-30C8-4070-973B-0B8E0FB330D9}" presName="level2Shape" presStyleLbl="node2" presStyleIdx="0" presStyleCnt="5" custLinFactNeighborY="-95034"/>
      <dgm:spPr/>
      <dgm:t>
        <a:bodyPr/>
        <a:lstStyle/>
        <a:p>
          <a:endParaRPr lang="ru-RU"/>
        </a:p>
      </dgm:t>
    </dgm:pt>
    <dgm:pt modelId="{AB4B67BA-E9D9-4A40-AB3B-7336718506FE}" type="pres">
      <dgm:prSet presAssocID="{4B71BC5B-30C8-4070-973B-0B8E0FB330D9}" presName="hierChild3" presStyleCnt="0"/>
      <dgm:spPr/>
    </dgm:pt>
    <dgm:pt modelId="{7FEDF343-237C-43EA-AB16-EA767D128198}" type="pres">
      <dgm:prSet presAssocID="{D68412EF-3C1B-47D0-AFD6-AD448E137B27}" presName="Name25" presStyleLbl="parChTrans1D3" presStyleIdx="0" presStyleCnt="5"/>
      <dgm:spPr/>
      <dgm:t>
        <a:bodyPr/>
        <a:lstStyle/>
        <a:p>
          <a:endParaRPr lang="ru-RU"/>
        </a:p>
      </dgm:t>
    </dgm:pt>
    <dgm:pt modelId="{B57F581E-75F7-465E-B2C5-A88B080E8804}" type="pres">
      <dgm:prSet presAssocID="{D68412EF-3C1B-47D0-AFD6-AD448E137B27}" presName="connTx" presStyleLbl="parChTrans1D3" presStyleIdx="0" presStyleCnt="5"/>
      <dgm:spPr/>
      <dgm:t>
        <a:bodyPr/>
        <a:lstStyle/>
        <a:p>
          <a:endParaRPr lang="ru-RU"/>
        </a:p>
      </dgm:t>
    </dgm:pt>
    <dgm:pt modelId="{B79D9065-269C-4BEE-BEC2-02C81382E0B1}" type="pres">
      <dgm:prSet presAssocID="{1038EFCB-EF4C-4A47-A9EA-03ACE64349DF}" presName="Name30" presStyleCnt="0"/>
      <dgm:spPr/>
    </dgm:pt>
    <dgm:pt modelId="{24527EE7-8D6F-440E-8390-2208F5A4431E}" type="pres">
      <dgm:prSet presAssocID="{1038EFCB-EF4C-4A47-A9EA-03ACE64349DF}" presName="level2Shape" presStyleLbl="node3" presStyleIdx="0" presStyleCnt="5" custScaleX="565910" custLinFactNeighborX="30787" custLinFactNeighborY="-96244"/>
      <dgm:spPr/>
      <dgm:t>
        <a:bodyPr/>
        <a:lstStyle/>
        <a:p>
          <a:endParaRPr lang="ru-RU"/>
        </a:p>
      </dgm:t>
    </dgm:pt>
    <dgm:pt modelId="{F9B4B6E3-B9CC-4FAE-9AFE-3ED60B7D60E1}" type="pres">
      <dgm:prSet presAssocID="{1038EFCB-EF4C-4A47-A9EA-03ACE64349DF}" presName="hierChild3" presStyleCnt="0"/>
      <dgm:spPr/>
    </dgm:pt>
    <dgm:pt modelId="{D678C5E6-2E63-4276-B0D7-F8F539A5C7FE}" type="pres">
      <dgm:prSet presAssocID="{EC8D01C4-F92D-43F0-AF63-B3906D0D719A}" presName="Name25" presStyleLbl="parChTrans1D2" presStyleIdx="1" presStyleCnt="5"/>
      <dgm:spPr/>
      <dgm:t>
        <a:bodyPr/>
        <a:lstStyle/>
        <a:p>
          <a:endParaRPr lang="ru-RU"/>
        </a:p>
      </dgm:t>
    </dgm:pt>
    <dgm:pt modelId="{A617497D-4E34-4339-8FFD-90DE4C4153BE}" type="pres">
      <dgm:prSet presAssocID="{EC8D01C4-F92D-43F0-AF63-B3906D0D719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53B30DF-A356-448B-BBA0-C4F26EAFD62A}" type="pres">
      <dgm:prSet presAssocID="{1BF63735-B918-4149-AE19-D569C0C97BDD}" presName="Name30" presStyleCnt="0"/>
      <dgm:spPr/>
    </dgm:pt>
    <dgm:pt modelId="{30E9C04D-7F18-47AD-8405-CC5DECFF3FE9}" type="pres">
      <dgm:prSet presAssocID="{1BF63735-B918-4149-AE19-D569C0C97BDD}" presName="level2Shape" presStyleLbl="node2" presStyleIdx="1" presStyleCnt="5" custLinFactNeighborX="-1330" custLinFactNeighborY="-83082"/>
      <dgm:spPr/>
      <dgm:t>
        <a:bodyPr/>
        <a:lstStyle/>
        <a:p>
          <a:endParaRPr lang="ru-RU"/>
        </a:p>
      </dgm:t>
    </dgm:pt>
    <dgm:pt modelId="{D5C74BAB-94D6-45C8-9083-9B9BAEEB6A2F}" type="pres">
      <dgm:prSet presAssocID="{1BF63735-B918-4149-AE19-D569C0C97BDD}" presName="hierChild3" presStyleCnt="0"/>
      <dgm:spPr/>
    </dgm:pt>
    <dgm:pt modelId="{DE6FE839-96A4-4B57-8DCF-70ACC6F376A0}" type="pres">
      <dgm:prSet presAssocID="{AFE6AEE5-98F7-4A80-B219-13AD287DEEAF}" presName="Name25" presStyleLbl="parChTrans1D3" presStyleIdx="1" presStyleCnt="5"/>
      <dgm:spPr/>
      <dgm:t>
        <a:bodyPr/>
        <a:lstStyle/>
        <a:p>
          <a:endParaRPr lang="ru-RU"/>
        </a:p>
      </dgm:t>
    </dgm:pt>
    <dgm:pt modelId="{89B3DB2B-9754-4F28-A833-2EAE1D214B46}" type="pres">
      <dgm:prSet presAssocID="{AFE6AEE5-98F7-4A80-B219-13AD287DEEAF}" presName="connTx" presStyleLbl="parChTrans1D3" presStyleIdx="1" presStyleCnt="5"/>
      <dgm:spPr/>
      <dgm:t>
        <a:bodyPr/>
        <a:lstStyle/>
        <a:p>
          <a:endParaRPr lang="ru-RU"/>
        </a:p>
      </dgm:t>
    </dgm:pt>
    <dgm:pt modelId="{697EBB22-67AC-4569-AAB8-6BD3F6F52E2A}" type="pres">
      <dgm:prSet presAssocID="{B19C5C87-22DF-4F5A-899A-6DD8C756BF15}" presName="Name30" presStyleCnt="0"/>
      <dgm:spPr/>
    </dgm:pt>
    <dgm:pt modelId="{290A8E13-D477-4512-B33D-476B11E20E80}" type="pres">
      <dgm:prSet presAssocID="{B19C5C87-22DF-4F5A-899A-6DD8C756BF15}" presName="level2Shape" presStyleLbl="node3" presStyleIdx="1" presStyleCnt="5" custScaleX="565910" custLinFactNeighborX="32786" custLinFactNeighborY="-83896"/>
      <dgm:spPr/>
      <dgm:t>
        <a:bodyPr/>
        <a:lstStyle/>
        <a:p>
          <a:endParaRPr lang="ru-RU"/>
        </a:p>
      </dgm:t>
    </dgm:pt>
    <dgm:pt modelId="{170B55AA-9F65-410F-A8BF-A3824C25F3F2}" type="pres">
      <dgm:prSet presAssocID="{B19C5C87-22DF-4F5A-899A-6DD8C756BF15}" presName="hierChild3" presStyleCnt="0"/>
      <dgm:spPr/>
    </dgm:pt>
    <dgm:pt modelId="{803A3834-89DE-47D5-BB12-91E779F15052}" type="pres">
      <dgm:prSet presAssocID="{AD1EBC3B-C719-4FDE-96B0-8E1ABD7C5CD2}" presName="Name25" presStyleLbl="parChTrans1D2" presStyleIdx="2" presStyleCnt="5"/>
      <dgm:spPr/>
      <dgm:t>
        <a:bodyPr/>
        <a:lstStyle/>
        <a:p>
          <a:endParaRPr lang="ru-RU"/>
        </a:p>
      </dgm:t>
    </dgm:pt>
    <dgm:pt modelId="{957D575F-653F-45A4-9E70-E4E9F8C21EEB}" type="pres">
      <dgm:prSet presAssocID="{AD1EBC3B-C719-4FDE-96B0-8E1ABD7C5C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0D797C1-AC3A-4F9A-B6E7-0407B97CEB88}" type="pres">
      <dgm:prSet presAssocID="{C9674EAB-094B-4FF6-84E1-7B4E7D453E34}" presName="Name30" presStyleCnt="0"/>
      <dgm:spPr/>
    </dgm:pt>
    <dgm:pt modelId="{8F96245D-7032-4354-B82B-6B459C4D5B76}" type="pres">
      <dgm:prSet presAssocID="{C9674EAB-094B-4FF6-84E1-7B4E7D453E34}" presName="level2Shape" presStyleLbl="node2" presStyleIdx="2" presStyleCnt="5" custLinFactNeighborX="890" custLinFactNeighborY="-71035"/>
      <dgm:spPr/>
      <dgm:t>
        <a:bodyPr/>
        <a:lstStyle/>
        <a:p>
          <a:endParaRPr lang="ru-RU"/>
        </a:p>
      </dgm:t>
    </dgm:pt>
    <dgm:pt modelId="{C85B410D-2D19-4044-97FA-A303B76DAE31}" type="pres">
      <dgm:prSet presAssocID="{C9674EAB-094B-4FF6-84E1-7B4E7D453E34}" presName="hierChild3" presStyleCnt="0"/>
      <dgm:spPr/>
    </dgm:pt>
    <dgm:pt modelId="{0B1896AA-803B-4693-8C97-8E1B9525F67B}" type="pres">
      <dgm:prSet presAssocID="{45EF21CA-6932-46BD-95FC-0EDF303A5356}" presName="Name25" presStyleLbl="parChTrans1D3" presStyleIdx="2" presStyleCnt="5"/>
      <dgm:spPr/>
      <dgm:t>
        <a:bodyPr/>
        <a:lstStyle/>
        <a:p>
          <a:endParaRPr lang="ru-RU"/>
        </a:p>
      </dgm:t>
    </dgm:pt>
    <dgm:pt modelId="{3CCF6CEE-B9E3-4BB7-95E3-55963B893FB3}" type="pres">
      <dgm:prSet presAssocID="{45EF21CA-6932-46BD-95FC-0EDF303A5356}" presName="connTx" presStyleLbl="parChTrans1D3" presStyleIdx="2" presStyleCnt="5"/>
      <dgm:spPr/>
      <dgm:t>
        <a:bodyPr/>
        <a:lstStyle/>
        <a:p>
          <a:endParaRPr lang="ru-RU"/>
        </a:p>
      </dgm:t>
    </dgm:pt>
    <dgm:pt modelId="{DDB1407F-1D97-42B9-8022-C9AF9F30824D}" type="pres">
      <dgm:prSet presAssocID="{CD8DD1B6-C117-4DA5-B8CF-011F83A6C0A8}" presName="Name30" presStyleCnt="0"/>
      <dgm:spPr/>
    </dgm:pt>
    <dgm:pt modelId="{05ECDD24-C797-4DCD-B1A3-33C2B385B9AD}" type="pres">
      <dgm:prSet presAssocID="{CD8DD1B6-C117-4DA5-B8CF-011F83A6C0A8}" presName="level2Shape" presStyleLbl="node3" presStyleIdx="2" presStyleCnt="5" custScaleX="565910" custLinFactNeighborX="33831" custLinFactNeighborY="-68811"/>
      <dgm:spPr/>
      <dgm:t>
        <a:bodyPr/>
        <a:lstStyle/>
        <a:p>
          <a:endParaRPr lang="ru-RU"/>
        </a:p>
      </dgm:t>
    </dgm:pt>
    <dgm:pt modelId="{22D003D5-658D-49B9-AA3F-D75A05858230}" type="pres">
      <dgm:prSet presAssocID="{CD8DD1B6-C117-4DA5-B8CF-011F83A6C0A8}" presName="hierChild3" presStyleCnt="0"/>
      <dgm:spPr/>
    </dgm:pt>
    <dgm:pt modelId="{F4CC0B81-C988-4F88-B69D-3A664EA6BB4A}" type="pres">
      <dgm:prSet presAssocID="{73D5215E-1712-465E-B71F-5C770C1DFB7D}" presName="Name25" presStyleLbl="parChTrans1D2" presStyleIdx="3" presStyleCnt="5"/>
      <dgm:spPr/>
      <dgm:t>
        <a:bodyPr/>
        <a:lstStyle/>
        <a:p>
          <a:endParaRPr lang="ru-RU"/>
        </a:p>
      </dgm:t>
    </dgm:pt>
    <dgm:pt modelId="{1368A447-5554-4B80-9C67-8E28DA1EAC83}" type="pres">
      <dgm:prSet presAssocID="{73D5215E-1712-465E-B71F-5C770C1DFB7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B9CE8F6-287C-4333-91EC-1D5B1FA01900}" type="pres">
      <dgm:prSet presAssocID="{4B0C754B-1651-4B02-A41F-0087622EFB4B}" presName="Name30" presStyleCnt="0"/>
      <dgm:spPr/>
    </dgm:pt>
    <dgm:pt modelId="{3C7AB4B5-F63E-43F1-AEA4-967998243E6F}" type="pres">
      <dgm:prSet presAssocID="{4B0C754B-1651-4B02-A41F-0087622EFB4B}" presName="level2Shape" presStyleLbl="node2" presStyleIdx="3" presStyleCnt="5" custLinFactNeighborX="1915" custLinFactNeighborY="-61477"/>
      <dgm:spPr/>
      <dgm:t>
        <a:bodyPr/>
        <a:lstStyle/>
        <a:p>
          <a:endParaRPr lang="ru-RU"/>
        </a:p>
      </dgm:t>
    </dgm:pt>
    <dgm:pt modelId="{E0B52791-FFFF-4884-B11A-519BB03230D7}" type="pres">
      <dgm:prSet presAssocID="{4B0C754B-1651-4B02-A41F-0087622EFB4B}" presName="hierChild3" presStyleCnt="0"/>
      <dgm:spPr/>
    </dgm:pt>
    <dgm:pt modelId="{E91BDD15-7D2F-4C55-8A82-B9D2353E6502}" type="pres">
      <dgm:prSet presAssocID="{77B10BFA-1184-445D-AA76-4218A9C3A23B}" presName="Name25" presStyleLbl="parChTrans1D3" presStyleIdx="3" presStyleCnt="5"/>
      <dgm:spPr/>
      <dgm:t>
        <a:bodyPr/>
        <a:lstStyle/>
        <a:p>
          <a:endParaRPr lang="ru-RU"/>
        </a:p>
      </dgm:t>
    </dgm:pt>
    <dgm:pt modelId="{4B251188-F012-4092-B152-F3262C0F2060}" type="pres">
      <dgm:prSet presAssocID="{77B10BFA-1184-445D-AA76-4218A9C3A23B}" presName="connTx" presStyleLbl="parChTrans1D3" presStyleIdx="3" presStyleCnt="5"/>
      <dgm:spPr/>
      <dgm:t>
        <a:bodyPr/>
        <a:lstStyle/>
        <a:p>
          <a:endParaRPr lang="ru-RU"/>
        </a:p>
      </dgm:t>
    </dgm:pt>
    <dgm:pt modelId="{6FAE263B-E731-42F7-AE90-972FBAE698CD}" type="pres">
      <dgm:prSet presAssocID="{86A1910A-7071-4F7E-BA26-F39EA5CF9FA5}" presName="Name30" presStyleCnt="0"/>
      <dgm:spPr/>
    </dgm:pt>
    <dgm:pt modelId="{19486522-12DF-4AB3-B0A9-F5F64CC8CAC9}" type="pres">
      <dgm:prSet presAssocID="{86A1910A-7071-4F7E-BA26-F39EA5CF9FA5}" presName="level2Shape" presStyleLbl="node3" presStyleIdx="3" presStyleCnt="5" custScaleX="565910" custLinFactNeighborX="32998" custLinFactNeighborY="-60868"/>
      <dgm:spPr/>
      <dgm:t>
        <a:bodyPr/>
        <a:lstStyle/>
        <a:p>
          <a:endParaRPr lang="ru-RU"/>
        </a:p>
      </dgm:t>
    </dgm:pt>
    <dgm:pt modelId="{7AE3C34E-C1F6-47FB-8FAF-76684025BD72}" type="pres">
      <dgm:prSet presAssocID="{86A1910A-7071-4F7E-BA26-F39EA5CF9FA5}" presName="hierChild3" presStyleCnt="0"/>
      <dgm:spPr/>
    </dgm:pt>
    <dgm:pt modelId="{3831225E-24FE-44A4-B44B-31DACF6624D0}" type="pres">
      <dgm:prSet presAssocID="{94BE1620-FE73-4E7A-822B-1118D39C3356}" presName="Name25" presStyleLbl="parChTrans1D2" presStyleIdx="4" presStyleCnt="5"/>
      <dgm:spPr/>
      <dgm:t>
        <a:bodyPr/>
        <a:lstStyle/>
        <a:p>
          <a:endParaRPr lang="ru-RU"/>
        </a:p>
      </dgm:t>
    </dgm:pt>
    <dgm:pt modelId="{D89168C4-1C84-4F31-B97A-6FF4E4D2800E}" type="pres">
      <dgm:prSet presAssocID="{94BE1620-FE73-4E7A-822B-1118D39C335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9EBCB0D-5B30-44DF-AF0F-90406EA7F9B1}" type="pres">
      <dgm:prSet presAssocID="{9272CC35-14F3-4A95-BBF7-2F14658C930F}" presName="Name30" presStyleCnt="0"/>
      <dgm:spPr/>
    </dgm:pt>
    <dgm:pt modelId="{5179BA58-ED4C-4143-BC7E-558DA5C43A92}" type="pres">
      <dgm:prSet presAssocID="{9272CC35-14F3-4A95-BBF7-2F14658C930F}" presName="level2Shape" presStyleLbl="node2" presStyleIdx="4" presStyleCnt="5" custScaleY="131053" custLinFactNeighborX="2048" custLinFactNeighborY="-37736"/>
      <dgm:spPr/>
      <dgm:t>
        <a:bodyPr/>
        <a:lstStyle/>
        <a:p>
          <a:endParaRPr lang="ru-RU"/>
        </a:p>
      </dgm:t>
    </dgm:pt>
    <dgm:pt modelId="{EB325A3D-50F6-44AC-A0E3-E374A731E8A3}" type="pres">
      <dgm:prSet presAssocID="{9272CC35-14F3-4A95-BBF7-2F14658C930F}" presName="hierChild3" presStyleCnt="0"/>
      <dgm:spPr/>
    </dgm:pt>
    <dgm:pt modelId="{16E678FB-906A-4655-A59F-40808293E858}" type="pres">
      <dgm:prSet presAssocID="{1517CA68-4D02-48F2-89EB-F51E016AB96E}" presName="Name25" presStyleLbl="parChTrans1D3" presStyleIdx="4" presStyleCnt="5"/>
      <dgm:spPr/>
      <dgm:t>
        <a:bodyPr/>
        <a:lstStyle/>
        <a:p>
          <a:endParaRPr lang="ru-RU"/>
        </a:p>
      </dgm:t>
    </dgm:pt>
    <dgm:pt modelId="{62B059CE-ACF9-4983-95DB-81C604EE18C9}" type="pres">
      <dgm:prSet presAssocID="{1517CA68-4D02-48F2-89EB-F51E016AB96E}" presName="connTx" presStyleLbl="parChTrans1D3" presStyleIdx="4" presStyleCnt="5"/>
      <dgm:spPr/>
      <dgm:t>
        <a:bodyPr/>
        <a:lstStyle/>
        <a:p>
          <a:endParaRPr lang="ru-RU"/>
        </a:p>
      </dgm:t>
    </dgm:pt>
    <dgm:pt modelId="{75CBCF4F-56F6-4874-9F10-A9AFFD64FADA}" type="pres">
      <dgm:prSet presAssocID="{75E49442-A6B2-40A6-B057-DCA95644FA07}" presName="Name30" presStyleCnt="0"/>
      <dgm:spPr/>
    </dgm:pt>
    <dgm:pt modelId="{5CB1024C-E1A3-4247-B46A-34422B0A6D45}" type="pres">
      <dgm:prSet presAssocID="{75E49442-A6B2-40A6-B057-DCA95644FA07}" presName="level2Shape" presStyleLbl="node3" presStyleIdx="4" presStyleCnt="5" custScaleX="565910" custScaleY="131053" custLinFactNeighborX="31803" custLinFactNeighborY="-39261"/>
      <dgm:spPr/>
      <dgm:t>
        <a:bodyPr/>
        <a:lstStyle/>
        <a:p>
          <a:endParaRPr lang="ru-RU"/>
        </a:p>
      </dgm:t>
    </dgm:pt>
    <dgm:pt modelId="{97AD293D-A6C7-4E2E-A42D-244138DA9EFC}" type="pres">
      <dgm:prSet presAssocID="{75E49442-A6B2-40A6-B057-DCA95644FA07}" presName="hierChild3" presStyleCnt="0"/>
      <dgm:spPr/>
    </dgm:pt>
    <dgm:pt modelId="{35F58E1C-4641-44C4-8437-83C86252C171}" type="pres">
      <dgm:prSet presAssocID="{58785A09-FCB8-490A-B8BC-B7E6CE994FBE}" presName="bgShapesFlow" presStyleCnt="0"/>
      <dgm:spPr/>
    </dgm:pt>
    <dgm:pt modelId="{3646518C-59B8-4C9D-8305-941E70178F84}" type="pres">
      <dgm:prSet presAssocID="{346DDD5C-BFE8-437B-8684-067A5F75C0B0}" presName="rectComp" presStyleCnt="0"/>
      <dgm:spPr/>
    </dgm:pt>
    <dgm:pt modelId="{A060FB53-0705-4C99-A624-9C7CA1F87E79}" type="pres">
      <dgm:prSet presAssocID="{346DDD5C-BFE8-437B-8684-067A5F75C0B0}" presName="bgRect" presStyleLbl="bgShp" presStyleIdx="0" presStyleCnt="3"/>
      <dgm:spPr/>
      <dgm:t>
        <a:bodyPr/>
        <a:lstStyle/>
        <a:p>
          <a:endParaRPr lang="ru-RU"/>
        </a:p>
      </dgm:t>
    </dgm:pt>
    <dgm:pt modelId="{5C40719C-90AA-42D6-A832-95BF883AB70A}" type="pres">
      <dgm:prSet presAssocID="{346DDD5C-BFE8-437B-8684-067A5F75C0B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593D0-C602-436E-94C8-2F01AFD96278}" type="pres">
      <dgm:prSet presAssocID="{346DDD5C-BFE8-437B-8684-067A5F75C0B0}" presName="spComp" presStyleCnt="0"/>
      <dgm:spPr/>
    </dgm:pt>
    <dgm:pt modelId="{D41D97E4-5027-4559-AAD4-73E19EE75502}" type="pres">
      <dgm:prSet presAssocID="{346DDD5C-BFE8-437B-8684-067A5F75C0B0}" presName="hSp" presStyleCnt="0"/>
      <dgm:spPr/>
    </dgm:pt>
    <dgm:pt modelId="{FD92082A-870D-4465-BD55-BEC8B596D691}" type="pres">
      <dgm:prSet presAssocID="{C597EF8C-FC1B-497C-A8CB-2BF6C271A9BE}" presName="rectComp" presStyleCnt="0"/>
      <dgm:spPr/>
    </dgm:pt>
    <dgm:pt modelId="{F0783D01-2144-4B46-9507-02203611BD04}" type="pres">
      <dgm:prSet presAssocID="{C597EF8C-FC1B-497C-A8CB-2BF6C271A9BE}" presName="bgRect" presStyleLbl="bgShp" presStyleIdx="1" presStyleCnt="3" custLinFactNeighborY="2653"/>
      <dgm:spPr/>
      <dgm:t>
        <a:bodyPr/>
        <a:lstStyle/>
        <a:p>
          <a:endParaRPr lang="ru-RU"/>
        </a:p>
      </dgm:t>
    </dgm:pt>
    <dgm:pt modelId="{48272E46-0652-437C-9FAD-7BDF91A9A9E4}" type="pres">
      <dgm:prSet presAssocID="{C597EF8C-FC1B-497C-A8CB-2BF6C271A9B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31EA1-6334-416A-B949-472E41D82414}" type="pres">
      <dgm:prSet presAssocID="{C597EF8C-FC1B-497C-A8CB-2BF6C271A9BE}" presName="spComp" presStyleCnt="0"/>
      <dgm:spPr/>
    </dgm:pt>
    <dgm:pt modelId="{3DD56AFD-ED3D-4AEE-B339-06359F89FCE3}" type="pres">
      <dgm:prSet presAssocID="{C597EF8C-FC1B-497C-A8CB-2BF6C271A9BE}" presName="hSp" presStyleCnt="0"/>
      <dgm:spPr/>
    </dgm:pt>
    <dgm:pt modelId="{206C4EDD-3601-44E9-B5AC-B441AE83C801}" type="pres">
      <dgm:prSet presAssocID="{6A7CD547-9F62-4241-B667-A819EC568D6C}" presName="rectComp" presStyleCnt="0"/>
      <dgm:spPr/>
    </dgm:pt>
    <dgm:pt modelId="{857BD1FF-9FA7-4A90-8FB9-6105A9387374}" type="pres">
      <dgm:prSet presAssocID="{6A7CD547-9F62-4241-B667-A819EC568D6C}" presName="bgRect" presStyleLbl="bgShp" presStyleIdx="2" presStyleCnt="3" custScaleX="542247"/>
      <dgm:spPr/>
      <dgm:t>
        <a:bodyPr/>
        <a:lstStyle/>
        <a:p>
          <a:endParaRPr lang="ru-RU"/>
        </a:p>
      </dgm:t>
    </dgm:pt>
    <dgm:pt modelId="{48342616-96B1-40C0-BFF1-6408A0D6219E}" type="pres">
      <dgm:prSet presAssocID="{6A7CD547-9F62-4241-B667-A819EC568D6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EA55E-6D97-4DD4-9B33-CE719B46E13E}" srcId="{43E5FFBF-BC7D-43CA-8792-D239F4FE5BAF}" destId="{4B71BC5B-30C8-4070-973B-0B8E0FB330D9}" srcOrd="0" destOrd="0" parTransId="{8B0750E1-DFE3-4EB2-A846-B51590002D62}" sibTransId="{809B3949-52EA-4786-8377-FAEA6761198A}"/>
    <dgm:cxn modelId="{6E14AFAA-D141-4B6E-AC7D-66D4E5B2F627}" srcId="{43E5FFBF-BC7D-43CA-8792-D239F4FE5BAF}" destId="{C9674EAB-094B-4FF6-84E1-7B4E7D453E34}" srcOrd="2" destOrd="0" parTransId="{AD1EBC3B-C719-4FDE-96B0-8E1ABD7C5CD2}" sibTransId="{5A70BD7D-1211-4761-AC48-4A9CCE0300E7}"/>
    <dgm:cxn modelId="{5FA1DD15-D5D0-4C36-89B8-8E2FFE7B699A}" type="presOf" srcId="{CD8DD1B6-C117-4DA5-B8CF-011F83A6C0A8}" destId="{05ECDD24-C797-4DCD-B1A3-33C2B385B9AD}" srcOrd="0" destOrd="0" presId="urn:microsoft.com/office/officeart/2005/8/layout/hierarchy5"/>
    <dgm:cxn modelId="{97BF21F2-9DA7-417B-AA37-F5668BB6FC9B}" type="presOf" srcId="{73D5215E-1712-465E-B71F-5C770C1DFB7D}" destId="{1368A447-5554-4B80-9C67-8E28DA1EAC83}" srcOrd="1" destOrd="0" presId="urn:microsoft.com/office/officeart/2005/8/layout/hierarchy5"/>
    <dgm:cxn modelId="{3686EDD5-836E-4577-9D14-69BBF1F7217B}" type="presOf" srcId="{9272CC35-14F3-4A95-BBF7-2F14658C930F}" destId="{5179BA58-ED4C-4143-BC7E-558DA5C43A92}" srcOrd="0" destOrd="0" presId="urn:microsoft.com/office/officeart/2005/8/layout/hierarchy5"/>
    <dgm:cxn modelId="{5FBEDD76-BB2F-4331-8A58-D464FBB4181D}" type="presOf" srcId="{58785A09-FCB8-490A-B8BC-B7E6CE994FBE}" destId="{E5A6E0F1-278D-4348-96AA-E1611933320D}" srcOrd="0" destOrd="0" presId="urn:microsoft.com/office/officeart/2005/8/layout/hierarchy5"/>
    <dgm:cxn modelId="{31DC97A1-1FF7-4EA9-9850-6A77CA4B12E1}" type="presOf" srcId="{1BF63735-B918-4149-AE19-D569C0C97BDD}" destId="{30E9C04D-7F18-47AD-8405-CC5DECFF3FE9}" srcOrd="0" destOrd="0" presId="urn:microsoft.com/office/officeart/2005/8/layout/hierarchy5"/>
    <dgm:cxn modelId="{30E62FF9-F259-40DA-B13A-78DC08328317}" srcId="{58785A09-FCB8-490A-B8BC-B7E6CE994FBE}" destId="{C597EF8C-FC1B-497C-A8CB-2BF6C271A9BE}" srcOrd="2" destOrd="0" parTransId="{E937A611-39E9-42CD-AAFA-342DE1B8384C}" sibTransId="{B8184BD6-ABF2-4792-A643-E66627A15647}"/>
    <dgm:cxn modelId="{92AA5993-0BF5-429C-AF77-B562F5A556EA}" srcId="{43E5FFBF-BC7D-43CA-8792-D239F4FE5BAF}" destId="{1BF63735-B918-4149-AE19-D569C0C97BDD}" srcOrd="1" destOrd="0" parTransId="{EC8D01C4-F92D-43F0-AF63-B3906D0D719A}" sibTransId="{31C70D12-A63C-4CE0-8134-4199C83439B8}"/>
    <dgm:cxn modelId="{7426C49E-E77A-4CC6-ACC5-F8A8225F8073}" type="presOf" srcId="{86A1910A-7071-4F7E-BA26-F39EA5CF9FA5}" destId="{19486522-12DF-4AB3-B0A9-F5F64CC8CAC9}" srcOrd="0" destOrd="0" presId="urn:microsoft.com/office/officeart/2005/8/layout/hierarchy5"/>
    <dgm:cxn modelId="{A04A5EC9-240C-48FF-897F-2B8A52D52153}" type="presOf" srcId="{94BE1620-FE73-4E7A-822B-1118D39C3356}" destId="{3831225E-24FE-44A4-B44B-31DACF6624D0}" srcOrd="0" destOrd="0" presId="urn:microsoft.com/office/officeart/2005/8/layout/hierarchy5"/>
    <dgm:cxn modelId="{31205133-58E6-4AB5-9252-72131FF22B5B}" srcId="{43E5FFBF-BC7D-43CA-8792-D239F4FE5BAF}" destId="{9272CC35-14F3-4A95-BBF7-2F14658C930F}" srcOrd="4" destOrd="0" parTransId="{94BE1620-FE73-4E7A-822B-1118D39C3356}" sibTransId="{C9E588D4-0091-48F7-BDB5-8EBC8EAF3494}"/>
    <dgm:cxn modelId="{05C0A46A-FDDD-414D-8BA8-3414CFD705B4}" type="presOf" srcId="{1517CA68-4D02-48F2-89EB-F51E016AB96E}" destId="{62B059CE-ACF9-4983-95DB-81C604EE18C9}" srcOrd="1" destOrd="0" presId="urn:microsoft.com/office/officeart/2005/8/layout/hierarchy5"/>
    <dgm:cxn modelId="{5CDA6486-B29B-43A6-9E53-FAD5E8416CAE}" type="presOf" srcId="{45EF21CA-6932-46BD-95FC-0EDF303A5356}" destId="{3CCF6CEE-B9E3-4BB7-95E3-55963B893FB3}" srcOrd="1" destOrd="0" presId="urn:microsoft.com/office/officeart/2005/8/layout/hierarchy5"/>
    <dgm:cxn modelId="{0DDA8287-4C8D-4A8A-B491-6D259608CC12}" type="presOf" srcId="{AD1EBC3B-C719-4FDE-96B0-8E1ABD7C5CD2}" destId="{957D575F-653F-45A4-9E70-E4E9F8C21EEB}" srcOrd="1" destOrd="0" presId="urn:microsoft.com/office/officeart/2005/8/layout/hierarchy5"/>
    <dgm:cxn modelId="{E8FB3089-5007-44F9-8855-EB2C666397E4}" type="presOf" srcId="{C597EF8C-FC1B-497C-A8CB-2BF6C271A9BE}" destId="{F0783D01-2144-4B46-9507-02203611BD04}" srcOrd="0" destOrd="0" presId="urn:microsoft.com/office/officeart/2005/8/layout/hierarchy5"/>
    <dgm:cxn modelId="{B4139054-DA89-46CC-BC83-AFC8940A2A26}" type="presOf" srcId="{D68412EF-3C1B-47D0-AFD6-AD448E137B27}" destId="{B57F581E-75F7-465E-B2C5-A88B080E8804}" srcOrd="1" destOrd="0" presId="urn:microsoft.com/office/officeart/2005/8/layout/hierarchy5"/>
    <dgm:cxn modelId="{A16FF2F5-0507-4E81-8538-F6C37D4DF06D}" type="presOf" srcId="{1038EFCB-EF4C-4A47-A9EA-03ACE64349DF}" destId="{24527EE7-8D6F-440E-8390-2208F5A4431E}" srcOrd="0" destOrd="0" presId="urn:microsoft.com/office/officeart/2005/8/layout/hierarchy5"/>
    <dgm:cxn modelId="{DA94786A-DC27-42FA-A540-885A7DF55AF8}" srcId="{58785A09-FCB8-490A-B8BC-B7E6CE994FBE}" destId="{43E5FFBF-BC7D-43CA-8792-D239F4FE5BAF}" srcOrd="0" destOrd="0" parTransId="{49290C78-04AF-49BD-8DA4-D457C99CBC69}" sibTransId="{EC31EDDE-020F-498B-AF7E-EB3D3CEA3EA6}"/>
    <dgm:cxn modelId="{915E2E3E-EB64-4401-BBFB-85B509CF116E}" srcId="{4B0C754B-1651-4B02-A41F-0087622EFB4B}" destId="{86A1910A-7071-4F7E-BA26-F39EA5CF9FA5}" srcOrd="0" destOrd="0" parTransId="{77B10BFA-1184-445D-AA76-4218A9C3A23B}" sibTransId="{863B88A1-D3DE-4811-BFE2-408AE8653A4B}"/>
    <dgm:cxn modelId="{01153C8B-4ACD-4B4E-A814-49BC2BE040B6}" type="presOf" srcId="{AFE6AEE5-98F7-4A80-B219-13AD287DEEAF}" destId="{89B3DB2B-9754-4F28-A833-2EAE1D214B46}" srcOrd="1" destOrd="0" presId="urn:microsoft.com/office/officeart/2005/8/layout/hierarchy5"/>
    <dgm:cxn modelId="{6FD298E7-537C-4CBD-9B80-0663F169FDB5}" type="presOf" srcId="{EC8D01C4-F92D-43F0-AF63-B3906D0D719A}" destId="{A617497D-4E34-4339-8FFD-90DE4C4153BE}" srcOrd="1" destOrd="0" presId="urn:microsoft.com/office/officeart/2005/8/layout/hierarchy5"/>
    <dgm:cxn modelId="{C3C3D4B4-9580-40C5-9173-F3F05ED7A1E8}" srcId="{58785A09-FCB8-490A-B8BC-B7E6CE994FBE}" destId="{346DDD5C-BFE8-437B-8684-067A5F75C0B0}" srcOrd="1" destOrd="0" parTransId="{4644CC97-42DB-4557-B206-1B54C02A792D}" sibTransId="{C99EC75F-0C98-41DB-9324-DB00C988C374}"/>
    <dgm:cxn modelId="{A93E4C67-DECF-4105-863F-CF22DFC8642F}" type="presOf" srcId="{AD1EBC3B-C719-4FDE-96B0-8E1ABD7C5CD2}" destId="{803A3834-89DE-47D5-BB12-91E779F15052}" srcOrd="0" destOrd="0" presId="urn:microsoft.com/office/officeart/2005/8/layout/hierarchy5"/>
    <dgm:cxn modelId="{16A4F527-BF30-43E2-93D3-52B5A97C68DC}" type="presOf" srcId="{75E49442-A6B2-40A6-B057-DCA95644FA07}" destId="{5CB1024C-E1A3-4247-B46A-34422B0A6D45}" srcOrd="0" destOrd="0" presId="urn:microsoft.com/office/officeart/2005/8/layout/hierarchy5"/>
    <dgm:cxn modelId="{632D0FFF-4E0A-42B9-807C-0A778519A8AC}" type="presOf" srcId="{8B0750E1-DFE3-4EB2-A846-B51590002D62}" destId="{FEFD3668-6967-46ED-9F29-8BE5557DBB61}" srcOrd="1" destOrd="0" presId="urn:microsoft.com/office/officeart/2005/8/layout/hierarchy5"/>
    <dgm:cxn modelId="{E0CA2BC8-8AB6-4198-B3E2-BDE0D207E81F}" type="presOf" srcId="{77B10BFA-1184-445D-AA76-4218A9C3A23B}" destId="{4B251188-F012-4092-B152-F3262C0F2060}" srcOrd="1" destOrd="0" presId="urn:microsoft.com/office/officeart/2005/8/layout/hierarchy5"/>
    <dgm:cxn modelId="{54A010CD-8574-47B8-BF6B-66FC366858F9}" type="presOf" srcId="{4B0C754B-1651-4B02-A41F-0087622EFB4B}" destId="{3C7AB4B5-F63E-43F1-AEA4-967998243E6F}" srcOrd="0" destOrd="0" presId="urn:microsoft.com/office/officeart/2005/8/layout/hierarchy5"/>
    <dgm:cxn modelId="{B3ACDFAE-8D44-4B00-A3B8-988ABB0669A8}" type="presOf" srcId="{94BE1620-FE73-4E7A-822B-1118D39C3356}" destId="{D89168C4-1C84-4F31-B97A-6FF4E4D2800E}" srcOrd="1" destOrd="0" presId="urn:microsoft.com/office/officeart/2005/8/layout/hierarchy5"/>
    <dgm:cxn modelId="{104D336E-46D5-467F-8C62-B4C92614C068}" srcId="{43E5FFBF-BC7D-43CA-8792-D239F4FE5BAF}" destId="{4B0C754B-1651-4B02-A41F-0087622EFB4B}" srcOrd="3" destOrd="0" parTransId="{73D5215E-1712-465E-B71F-5C770C1DFB7D}" sibTransId="{0C9740D7-0CBF-4E24-828D-3E1E1C68E9F3}"/>
    <dgm:cxn modelId="{7B890E81-6B6D-4E1F-9E1F-7D2B5E421486}" type="presOf" srcId="{EC8D01C4-F92D-43F0-AF63-B3906D0D719A}" destId="{D678C5E6-2E63-4276-B0D7-F8F539A5C7FE}" srcOrd="0" destOrd="0" presId="urn:microsoft.com/office/officeart/2005/8/layout/hierarchy5"/>
    <dgm:cxn modelId="{D12DABC5-FCF4-4858-9C63-48DDEB055A28}" type="presOf" srcId="{AFE6AEE5-98F7-4A80-B219-13AD287DEEAF}" destId="{DE6FE839-96A4-4B57-8DCF-70ACC6F376A0}" srcOrd="0" destOrd="0" presId="urn:microsoft.com/office/officeart/2005/8/layout/hierarchy5"/>
    <dgm:cxn modelId="{2BDC61C5-F67D-4A1D-B47E-8932511B71B4}" type="presOf" srcId="{D68412EF-3C1B-47D0-AFD6-AD448E137B27}" destId="{7FEDF343-237C-43EA-AB16-EA767D128198}" srcOrd="0" destOrd="0" presId="urn:microsoft.com/office/officeart/2005/8/layout/hierarchy5"/>
    <dgm:cxn modelId="{741EC7D3-7F00-4368-A3F6-94F6981F5E67}" type="presOf" srcId="{73D5215E-1712-465E-B71F-5C770C1DFB7D}" destId="{F4CC0B81-C988-4F88-B69D-3A664EA6BB4A}" srcOrd="0" destOrd="0" presId="urn:microsoft.com/office/officeart/2005/8/layout/hierarchy5"/>
    <dgm:cxn modelId="{AD751025-8DE6-4A53-9DC8-6D8450086AD7}" type="presOf" srcId="{8B0750E1-DFE3-4EB2-A846-B51590002D62}" destId="{35763014-1392-4A5D-AB47-7ED93D3E860F}" srcOrd="0" destOrd="0" presId="urn:microsoft.com/office/officeart/2005/8/layout/hierarchy5"/>
    <dgm:cxn modelId="{E6C292EE-706C-48EC-9171-62BEA45376CD}" type="presOf" srcId="{1517CA68-4D02-48F2-89EB-F51E016AB96E}" destId="{16E678FB-906A-4655-A59F-40808293E858}" srcOrd="0" destOrd="0" presId="urn:microsoft.com/office/officeart/2005/8/layout/hierarchy5"/>
    <dgm:cxn modelId="{CFCF3AF2-EBD7-4F4F-99F1-263C2B95E3EE}" type="presOf" srcId="{C9674EAB-094B-4FF6-84E1-7B4E7D453E34}" destId="{8F96245D-7032-4354-B82B-6B459C4D5B76}" srcOrd="0" destOrd="0" presId="urn:microsoft.com/office/officeart/2005/8/layout/hierarchy5"/>
    <dgm:cxn modelId="{807A5D29-9D21-46DB-950C-2750F535AD3F}" srcId="{1BF63735-B918-4149-AE19-D569C0C97BDD}" destId="{B19C5C87-22DF-4F5A-899A-6DD8C756BF15}" srcOrd="0" destOrd="0" parTransId="{AFE6AEE5-98F7-4A80-B219-13AD287DEEAF}" sibTransId="{386A054C-F2D7-4DC9-8BE0-1988C8471CD2}"/>
    <dgm:cxn modelId="{31836E21-590B-4389-B2C0-5CF553A11CC1}" srcId="{9272CC35-14F3-4A95-BBF7-2F14658C930F}" destId="{75E49442-A6B2-40A6-B057-DCA95644FA07}" srcOrd="0" destOrd="0" parTransId="{1517CA68-4D02-48F2-89EB-F51E016AB96E}" sibTransId="{F33FE4CB-BB08-47E4-95F8-0F96D256FA94}"/>
    <dgm:cxn modelId="{F3B8B49F-5842-4BFD-A907-003EF2A2E4F0}" type="presOf" srcId="{6A7CD547-9F62-4241-B667-A819EC568D6C}" destId="{48342616-96B1-40C0-BFF1-6408A0D6219E}" srcOrd="1" destOrd="0" presId="urn:microsoft.com/office/officeart/2005/8/layout/hierarchy5"/>
    <dgm:cxn modelId="{88F9085B-DEEC-49DE-9F40-9FB937AF624A}" type="presOf" srcId="{45EF21CA-6932-46BD-95FC-0EDF303A5356}" destId="{0B1896AA-803B-4693-8C97-8E1B9525F67B}" srcOrd="0" destOrd="0" presId="urn:microsoft.com/office/officeart/2005/8/layout/hierarchy5"/>
    <dgm:cxn modelId="{68C51156-192E-4998-A723-3FDC3310BE02}" srcId="{58785A09-FCB8-490A-B8BC-B7E6CE994FBE}" destId="{6A7CD547-9F62-4241-B667-A819EC568D6C}" srcOrd="3" destOrd="0" parTransId="{3290C01A-2F2A-4418-989D-98A602416A9C}" sibTransId="{DABA675D-C8BE-4DBE-B7A6-1637776F4707}"/>
    <dgm:cxn modelId="{118F4B00-0E98-499D-AACB-5E438201AF85}" type="presOf" srcId="{77B10BFA-1184-445D-AA76-4218A9C3A23B}" destId="{E91BDD15-7D2F-4C55-8A82-B9D2353E6502}" srcOrd="0" destOrd="0" presId="urn:microsoft.com/office/officeart/2005/8/layout/hierarchy5"/>
    <dgm:cxn modelId="{64545F45-02DA-4B8F-BF35-369346717B13}" type="presOf" srcId="{C597EF8C-FC1B-497C-A8CB-2BF6C271A9BE}" destId="{48272E46-0652-437C-9FAD-7BDF91A9A9E4}" srcOrd="1" destOrd="0" presId="urn:microsoft.com/office/officeart/2005/8/layout/hierarchy5"/>
    <dgm:cxn modelId="{A368E7A4-01FC-47C1-BD18-1D0E69DDA3FF}" srcId="{4B71BC5B-30C8-4070-973B-0B8E0FB330D9}" destId="{1038EFCB-EF4C-4A47-A9EA-03ACE64349DF}" srcOrd="0" destOrd="0" parTransId="{D68412EF-3C1B-47D0-AFD6-AD448E137B27}" sibTransId="{45D1F7B0-FCB0-4A58-9BB0-925DC162264A}"/>
    <dgm:cxn modelId="{A8ED3B06-5A88-4888-8D86-6F4E6009586E}" type="presOf" srcId="{346DDD5C-BFE8-437B-8684-067A5F75C0B0}" destId="{A060FB53-0705-4C99-A624-9C7CA1F87E79}" srcOrd="0" destOrd="0" presId="urn:microsoft.com/office/officeart/2005/8/layout/hierarchy5"/>
    <dgm:cxn modelId="{C4722CB0-4DB9-4A34-B8E8-438B4A608EF0}" type="presOf" srcId="{4B71BC5B-30C8-4070-973B-0B8E0FB330D9}" destId="{227C2B8E-88F3-46E1-A2F2-4FF4A06F5848}" srcOrd="0" destOrd="0" presId="urn:microsoft.com/office/officeart/2005/8/layout/hierarchy5"/>
    <dgm:cxn modelId="{A7735B7D-DE92-40B2-BD6F-AA084192FE77}" type="presOf" srcId="{43E5FFBF-BC7D-43CA-8792-D239F4FE5BAF}" destId="{602AD78F-A747-48CC-A64C-EAEAEB825397}" srcOrd="0" destOrd="0" presId="urn:microsoft.com/office/officeart/2005/8/layout/hierarchy5"/>
    <dgm:cxn modelId="{32E970D0-A410-4FC1-9469-204E221021C9}" type="presOf" srcId="{346DDD5C-BFE8-437B-8684-067A5F75C0B0}" destId="{5C40719C-90AA-42D6-A832-95BF883AB70A}" srcOrd="1" destOrd="0" presId="urn:microsoft.com/office/officeart/2005/8/layout/hierarchy5"/>
    <dgm:cxn modelId="{344B83E5-D033-4BF9-B75E-977DBCD20B6C}" srcId="{C9674EAB-094B-4FF6-84E1-7B4E7D453E34}" destId="{CD8DD1B6-C117-4DA5-B8CF-011F83A6C0A8}" srcOrd="0" destOrd="0" parTransId="{45EF21CA-6932-46BD-95FC-0EDF303A5356}" sibTransId="{DE396FF1-5D9A-46E4-98E5-B3E4A4D50AD1}"/>
    <dgm:cxn modelId="{C63F9512-7BE3-4AAD-885E-61CF3AF0C9DF}" type="presOf" srcId="{6A7CD547-9F62-4241-B667-A819EC568D6C}" destId="{857BD1FF-9FA7-4A90-8FB9-6105A9387374}" srcOrd="0" destOrd="0" presId="urn:microsoft.com/office/officeart/2005/8/layout/hierarchy5"/>
    <dgm:cxn modelId="{3D23E964-D884-4CB7-93A4-CDE4E2B73394}" type="presOf" srcId="{B19C5C87-22DF-4F5A-899A-6DD8C756BF15}" destId="{290A8E13-D477-4512-B33D-476B11E20E80}" srcOrd="0" destOrd="0" presId="urn:microsoft.com/office/officeart/2005/8/layout/hierarchy5"/>
    <dgm:cxn modelId="{7E3A4485-E357-4EC0-9AD6-34E34CAEDC0C}" type="presParOf" srcId="{E5A6E0F1-278D-4348-96AA-E1611933320D}" destId="{D48003FF-EC86-4D73-88E3-11A82A00FBDE}" srcOrd="0" destOrd="0" presId="urn:microsoft.com/office/officeart/2005/8/layout/hierarchy5"/>
    <dgm:cxn modelId="{4BD643A6-659B-4358-9CD9-6164458D728D}" type="presParOf" srcId="{D48003FF-EC86-4D73-88E3-11A82A00FBDE}" destId="{446C3EC6-CBAD-488A-A310-F5351EAE1813}" srcOrd="0" destOrd="0" presId="urn:microsoft.com/office/officeart/2005/8/layout/hierarchy5"/>
    <dgm:cxn modelId="{53580BD5-75F5-441E-8D8E-280B6194C72C}" type="presParOf" srcId="{D48003FF-EC86-4D73-88E3-11A82A00FBDE}" destId="{F58798F0-1095-4590-997F-61A2DE99CA0E}" srcOrd="1" destOrd="0" presId="urn:microsoft.com/office/officeart/2005/8/layout/hierarchy5"/>
    <dgm:cxn modelId="{6BC91CDA-9890-492E-A8D2-FE9607E6CAAE}" type="presParOf" srcId="{F58798F0-1095-4590-997F-61A2DE99CA0E}" destId="{C985E17B-4037-45BD-A923-45094E57A901}" srcOrd="0" destOrd="0" presId="urn:microsoft.com/office/officeart/2005/8/layout/hierarchy5"/>
    <dgm:cxn modelId="{AD828513-4FE0-4CAA-AB5B-43DD49559AF2}" type="presParOf" srcId="{C985E17B-4037-45BD-A923-45094E57A901}" destId="{602AD78F-A747-48CC-A64C-EAEAEB825397}" srcOrd="0" destOrd="0" presId="urn:microsoft.com/office/officeart/2005/8/layout/hierarchy5"/>
    <dgm:cxn modelId="{A0574A33-BA0B-4D9B-828F-8961C1EA3B0A}" type="presParOf" srcId="{C985E17B-4037-45BD-A923-45094E57A901}" destId="{2C1E83BD-03E0-4F9B-B768-961B6C10C330}" srcOrd="1" destOrd="0" presId="urn:microsoft.com/office/officeart/2005/8/layout/hierarchy5"/>
    <dgm:cxn modelId="{EA93CEE7-7289-4BB9-B78D-425D6C578AAE}" type="presParOf" srcId="{2C1E83BD-03E0-4F9B-B768-961B6C10C330}" destId="{35763014-1392-4A5D-AB47-7ED93D3E860F}" srcOrd="0" destOrd="0" presId="urn:microsoft.com/office/officeart/2005/8/layout/hierarchy5"/>
    <dgm:cxn modelId="{44EFB9E2-2D37-41D9-AC4F-C36B45DB4085}" type="presParOf" srcId="{35763014-1392-4A5D-AB47-7ED93D3E860F}" destId="{FEFD3668-6967-46ED-9F29-8BE5557DBB61}" srcOrd="0" destOrd="0" presId="urn:microsoft.com/office/officeart/2005/8/layout/hierarchy5"/>
    <dgm:cxn modelId="{65258882-9471-4D85-B82F-FF0801ADAA83}" type="presParOf" srcId="{2C1E83BD-03E0-4F9B-B768-961B6C10C330}" destId="{637E2083-86F7-4F89-ABB7-94954416D110}" srcOrd="1" destOrd="0" presId="urn:microsoft.com/office/officeart/2005/8/layout/hierarchy5"/>
    <dgm:cxn modelId="{47686C16-F89F-4592-A17B-507851EC3D19}" type="presParOf" srcId="{637E2083-86F7-4F89-ABB7-94954416D110}" destId="{227C2B8E-88F3-46E1-A2F2-4FF4A06F5848}" srcOrd="0" destOrd="0" presId="urn:microsoft.com/office/officeart/2005/8/layout/hierarchy5"/>
    <dgm:cxn modelId="{DA77B9B3-8589-43E1-9AB2-2079373F8BB0}" type="presParOf" srcId="{637E2083-86F7-4F89-ABB7-94954416D110}" destId="{AB4B67BA-E9D9-4A40-AB3B-7336718506FE}" srcOrd="1" destOrd="0" presId="urn:microsoft.com/office/officeart/2005/8/layout/hierarchy5"/>
    <dgm:cxn modelId="{E8E91312-0191-44C4-A7D7-55F983D000CC}" type="presParOf" srcId="{AB4B67BA-E9D9-4A40-AB3B-7336718506FE}" destId="{7FEDF343-237C-43EA-AB16-EA767D128198}" srcOrd="0" destOrd="0" presId="urn:microsoft.com/office/officeart/2005/8/layout/hierarchy5"/>
    <dgm:cxn modelId="{7414BF40-AF00-4485-960F-278CE03A7CFE}" type="presParOf" srcId="{7FEDF343-237C-43EA-AB16-EA767D128198}" destId="{B57F581E-75F7-465E-B2C5-A88B080E8804}" srcOrd="0" destOrd="0" presId="urn:microsoft.com/office/officeart/2005/8/layout/hierarchy5"/>
    <dgm:cxn modelId="{2DBAD771-4DA3-43CC-9AFA-C61F8247627F}" type="presParOf" srcId="{AB4B67BA-E9D9-4A40-AB3B-7336718506FE}" destId="{B79D9065-269C-4BEE-BEC2-02C81382E0B1}" srcOrd="1" destOrd="0" presId="urn:microsoft.com/office/officeart/2005/8/layout/hierarchy5"/>
    <dgm:cxn modelId="{E22F5919-0402-4DEF-BAF5-A9E074DFEA60}" type="presParOf" srcId="{B79D9065-269C-4BEE-BEC2-02C81382E0B1}" destId="{24527EE7-8D6F-440E-8390-2208F5A4431E}" srcOrd="0" destOrd="0" presId="urn:microsoft.com/office/officeart/2005/8/layout/hierarchy5"/>
    <dgm:cxn modelId="{720668CE-B88B-40C6-BB8E-C210B1E95666}" type="presParOf" srcId="{B79D9065-269C-4BEE-BEC2-02C81382E0B1}" destId="{F9B4B6E3-B9CC-4FAE-9AFE-3ED60B7D60E1}" srcOrd="1" destOrd="0" presId="urn:microsoft.com/office/officeart/2005/8/layout/hierarchy5"/>
    <dgm:cxn modelId="{A8E62722-C088-46D2-B993-6A32EBDA717F}" type="presParOf" srcId="{2C1E83BD-03E0-4F9B-B768-961B6C10C330}" destId="{D678C5E6-2E63-4276-B0D7-F8F539A5C7FE}" srcOrd="2" destOrd="0" presId="urn:microsoft.com/office/officeart/2005/8/layout/hierarchy5"/>
    <dgm:cxn modelId="{3EAC578C-E748-4EE5-8732-308F6F06A63B}" type="presParOf" srcId="{D678C5E6-2E63-4276-B0D7-F8F539A5C7FE}" destId="{A617497D-4E34-4339-8FFD-90DE4C4153BE}" srcOrd="0" destOrd="0" presId="urn:microsoft.com/office/officeart/2005/8/layout/hierarchy5"/>
    <dgm:cxn modelId="{B41C5782-DAA2-4884-AECF-E3FC54F4570D}" type="presParOf" srcId="{2C1E83BD-03E0-4F9B-B768-961B6C10C330}" destId="{053B30DF-A356-448B-BBA0-C4F26EAFD62A}" srcOrd="3" destOrd="0" presId="urn:microsoft.com/office/officeart/2005/8/layout/hierarchy5"/>
    <dgm:cxn modelId="{678F549B-64CD-421C-B9F1-21C013EF019C}" type="presParOf" srcId="{053B30DF-A356-448B-BBA0-C4F26EAFD62A}" destId="{30E9C04D-7F18-47AD-8405-CC5DECFF3FE9}" srcOrd="0" destOrd="0" presId="urn:microsoft.com/office/officeart/2005/8/layout/hierarchy5"/>
    <dgm:cxn modelId="{CA640AF5-E0A7-49BB-9C70-F209EC2B28D5}" type="presParOf" srcId="{053B30DF-A356-448B-BBA0-C4F26EAFD62A}" destId="{D5C74BAB-94D6-45C8-9083-9B9BAEEB6A2F}" srcOrd="1" destOrd="0" presId="urn:microsoft.com/office/officeart/2005/8/layout/hierarchy5"/>
    <dgm:cxn modelId="{B84B23AC-7A83-46EF-955D-24F3E47415C3}" type="presParOf" srcId="{D5C74BAB-94D6-45C8-9083-9B9BAEEB6A2F}" destId="{DE6FE839-96A4-4B57-8DCF-70ACC6F376A0}" srcOrd="0" destOrd="0" presId="urn:microsoft.com/office/officeart/2005/8/layout/hierarchy5"/>
    <dgm:cxn modelId="{9C65669D-FD3E-44F3-BDE2-58850063B859}" type="presParOf" srcId="{DE6FE839-96A4-4B57-8DCF-70ACC6F376A0}" destId="{89B3DB2B-9754-4F28-A833-2EAE1D214B46}" srcOrd="0" destOrd="0" presId="urn:microsoft.com/office/officeart/2005/8/layout/hierarchy5"/>
    <dgm:cxn modelId="{6B6D4D8E-2AB0-47BB-A327-3AC71D6D035B}" type="presParOf" srcId="{D5C74BAB-94D6-45C8-9083-9B9BAEEB6A2F}" destId="{697EBB22-67AC-4569-AAB8-6BD3F6F52E2A}" srcOrd="1" destOrd="0" presId="urn:microsoft.com/office/officeart/2005/8/layout/hierarchy5"/>
    <dgm:cxn modelId="{47929710-04C0-4429-AD6E-4D850AF2E7C5}" type="presParOf" srcId="{697EBB22-67AC-4569-AAB8-6BD3F6F52E2A}" destId="{290A8E13-D477-4512-B33D-476B11E20E80}" srcOrd="0" destOrd="0" presId="urn:microsoft.com/office/officeart/2005/8/layout/hierarchy5"/>
    <dgm:cxn modelId="{85BBFFC7-0704-41E5-9D33-438AAD217A5F}" type="presParOf" srcId="{697EBB22-67AC-4569-AAB8-6BD3F6F52E2A}" destId="{170B55AA-9F65-410F-A8BF-A3824C25F3F2}" srcOrd="1" destOrd="0" presId="urn:microsoft.com/office/officeart/2005/8/layout/hierarchy5"/>
    <dgm:cxn modelId="{61DF6ECE-E0F5-47D8-83C7-B84089391C8C}" type="presParOf" srcId="{2C1E83BD-03E0-4F9B-B768-961B6C10C330}" destId="{803A3834-89DE-47D5-BB12-91E779F15052}" srcOrd="4" destOrd="0" presId="urn:microsoft.com/office/officeart/2005/8/layout/hierarchy5"/>
    <dgm:cxn modelId="{5636F63B-3A35-49A4-8429-441FE367C790}" type="presParOf" srcId="{803A3834-89DE-47D5-BB12-91E779F15052}" destId="{957D575F-653F-45A4-9E70-E4E9F8C21EEB}" srcOrd="0" destOrd="0" presId="urn:microsoft.com/office/officeart/2005/8/layout/hierarchy5"/>
    <dgm:cxn modelId="{CE44FE7C-B4C1-4793-B7F4-B77C09CAEF34}" type="presParOf" srcId="{2C1E83BD-03E0-4F9B-B768-961B6C10C330}" destId="{60D797C1-AC3A-4F9A-B6E7-0407B97CEB88}" srcOrd="5" destOrd="0" presId="urn:microsoft.com/office/officeart/2005/8/layout/hierarchy5"/>
    <dgm:cxn modelId="{4B86DF1C-19B9-4B92-951F-D3D951820EEB}" type="presParOf" srcId="{60D797C1-AC3A-4F9A-B6E7-0407B97CEB88}" destId="{8F96245D-7032-4354-B82B-6B459C4D5B76}" srcOrd="0" destOrd="0" presId="urn:microsoft.com/office/officeart/2005/8/layout/hierarchy5"/>
    <dgm:cxn modelId="{6EB4C610-5981-4DC4-8DC3-1D3E3E5DEE2D}" type="presParOf" srcId="{60D797C1-AC3A-4F9A-B6E7-0407B97CEB88}" destId="{C85B410D-2D19-4044-97FA-A303B76DAE31}" srcOrd="1" destOrd="0" presId="urn:microsoft.com/office/officeart/2005/8/layout/hierarchy5"/>
    <dgm:cxn modelId="{94FE176C-57DF-47DE-8187-31013BD34F47}" type="presParOf" srcId="{C85B410D-2D19-4044-97FA-A303B76DAE31}" destId="{0B1896AA-803B-4693-8C97-8E1B9525F67B}" srcOrd="0" destOrd="0" presId="urn:microsoft.com/office/officeart/2005/8/layout/hierarchy5"/>
    <dgm:cxn modelId="{FEB5D834-0A96-4C99-9431-F1F34E435E0C}" type="presParOf" srcId="{0B1896AA-803B-4693-8C97-8E1B9525F67B}" destId="{3CCF6CEE-B9E3-4BB7-95E3-55963B893FB3}" srcOrd="0" destOrd="0" presId="urn:microsoft.com/office/officeart/2005/8/layout/hierarchy5"/>
    <dgm:cxn modelId="{8D9E0F67-93D0-4684-BB70-1FCCF483BF4E}" type="presParOf" srcId="{C85B410D-2D19-4044-97FA-A303B76DAE31}" destId="{DDB1407F-1D97-42B9-8022-C9AF9F30824D}" srcOrd="1" destOrd="0" presId="urn:microsoft.com/office/officeart/2005/8/layout/hierarchy5"/>
    <dgm:cxn modelId="{9EB378A7-C6FA-4B94-BD0E-B3812BB6D2EB}" type="presParOf" srcId="{DDB1407F-1D97-42B9-8022-C9AF9F30824D}" destId="{05ECDD24-C797-4DCD-B1A3-33C2B385B9AD}" srcOrd="0" destOrd="0" presId="urn:microsoft.com/office/officeart/2005/8/layout/hierarchy5"/>
    <dgm:cxn modelId="{34378C8F-40FB-4458-971A-26880D38DF77}" type="presParOf" srcId="{DDB1407F-1D97-42B9-8022-C9AF9F30824D}" destId="{22D003D5-658D-49B9-AA3F-D75A05858230}" srcOrd="1" destOrd="0" presId="urn:microsoft.com/office/officeart/2005/8/layout/hierarchy5"/>
    <dgm:cxn modelId="{072B5CD1-B36E-4C38-9FDC-1F83C12278C8}" type="presParOf" srcId="{2C1E83BD-03E0-4F9B-B768-961B6C10C330}" destId="{F4CC0B81-C988-4F88-B69D-3A664EA6BB4A}" srcOrd="6" destOrd="0" presId="urn:microsoft.com/office/officeart/2005/8/layout/hierarchy5"/>
    <dgm:cxn modelId="{F51D5CC0-FD3B-45EE-8E59-D660865B0A92}" type="presParOf" srcId="{F4CC0B81-C988-4F88-B69D-3A664EA6BB4A}" destId="{1368A447-5554-4B80-9C67-8E28DA1EAC83}" srcOrd="0" destOrd="0" presId="urn:microsoft.com/office/officeart/2005/8/layout/hierarchy5"/>
    <dgm:cxn modelId="{4C095B53-9313-42BC-985A-7ECDF0D005E0}" type="presParOf" srcId="{2C1E83BD-03E0-4F9B-B768-961B6C10C330}" destId="{EB9CE8F6-287C-4333-91EC-1D5B1FA01900}" srcOrd="7" destOrd="0" presId="urn:microsoft.com/office/officeart/2005/8/layout/hierarchy5"/>
    <dgm:cxn modelId="{7E6D7542-260B-4FAF-83FB-66F9F373F283}" type="presParOf" srcId="{EB9CE8F6-287C-4333-91EC-1D5B1FA01900}" destId="{3C7AB4B5-F63E-43F1-AEA4-967998243E6F}" srcOrd="0" destOrd="0" presId="urn:microsoft.com/office/officeart/2005/8/layout/hierarchy5"/>
    <dgm:cxn modelId="{68789EB7-E027-4184-AE12-8FA775E1DA0F}" type="presParOf" srcId="{EB9CE8F6-287C-4333-91EC-1D5B1FA01900}" destId="{E0B52791-FFFF-4884-B11A-519BB03230D7}" srcOrd="1" destOrd="0" presId="urn:microsoft.com/office/officeart/2005/8/layout/hierarchy5"/>
    <dgm:cxn modelId="{D3FFB8F2-6A93-43D6-8F97-59522EC0222C}" type="presParOf" srcId="{E0B52791-FFFF-4884-B11A-519BB03230D7}" destId="{E91BDD15-7D2F-4C55-8A82-B9D2353E6502}" srcOrd="0" destOrd="0" presId="urn:microsoft.com/office/officeart/2005/8/layout/hierarchy5"/>
    <dgm:cxn modelId="{79A371FB-4A49-4968-B764-36F2938561EE}" type="presParOf" srcId="{E91BDD15-7D2F-4C55-8A82-B9D2353E6502}" destId="{4B251188-F012-4092-B152-F3262C0F2060}" srcOrd="0" destOrd="0" presId="urn:microsoft.com/office/officeart/2005/8/layout/hierarchy5"/>
    <dgm:cxn modelId="{CF1D8EFB-7220-4804-88B8-EA8E1A67C0B4}" type="presParOf" srcId="{E0B52791-FFFF-4884-B11A-519BB03230D7}" destId="{6FAE263B-E731-42F7-AE90-972FBAE698CD}" srcOrd="1" destOrd="0" presId="urn:microsoft.com/office/officeart/2005/8/layout/hierarchy5"/>
    <dgm:cxn modelId="{E29E1962-0BCB-45AF-B21B-6F6163ACAD57}" type="presParOf" srcId="{6FAE263B-E731-42F7-AE90-972FBAE698CD}" destId="{19486522-12DF-4AB3-B0A9-F5F64CC8CAC9}" srcOrd="0" destOrd="0" presId="urn:microsoft.com/office/officeart/2005/8/layout/hierarchy5"/>
    <dgm:cxn modelId="{786678A6-4BDB-463F-941F-5029572AD890}" type="presParOf" srcId="{6FAE263B-E731-42F7-AE90-972FBAE698CD}" destId="{7AE3C34E-C1F6-47FB-8FAF-76684025BD72}" srcOrd="1" destOrd="0" presId="urn:microsoft.com/office/officeart/2005/8/layout/hierarchy5"/>
    <dgm:cxn modelId="{238D3A62-5665-48D9-A8E5-CE24224D2CAF}" type="presParOf" srcId="{2C1E83BD-03E0-4F9B-B768-961B6C10C330}" destId="{3831225E-24FE-44A4-B44B-31DACF6624D0}" srcOrd="8" destOrd="0" presId="urn:microsoft.com/office/officeart/2005/8/layout/hierarchy5"/>
    <dgm:cxn modelId="{A758C092-B7DE-42FC-B7CF-3BB1CF8D5208}" type="presParOf" srcId="{3831225E-24FE-44A4-B44B-31DACF6624D0}" destId="{D89168C4-1C84-4F31-B97A-6FF4E4D2800E}" srcOrd="0" destOrd="0" presId="urn:microsoft.com/office/officeart/2005/8/layout/hierarchy5"/>
    <dgm:cxn modelId="{9A145F85-0CDA-492E-B1CF-237512889FCD}" type="presParOf" srcId="{2C1E83BD-03E0-4F9B-B768-961B6C10C330}" destId="{C9EBCB0D-5B30-44DF-AF0F-90406EA7F9B1}" srcOrd="9" destOrd="0" presId="urn:microsoft.com/office/officeart/2005/8/layout/hierarchy5"/>
    <dgm:cxn modelId="{3F2457A3-E4C7-4EDA-9420-3B51C8777E9F}" type="presParOf" srcId="{C9EBCB0D-5B30-44DF-AF0F-90406EA7F9B1}" destId="{5179BA58-ED4C-4143-BC7E-558DA5C43A92}" srcOrd="0" destOrd="0" presId="urn:microsoft.com/office/officeart/2005/8/layout/hierarchy5"/>
    <dgm:cxn modelId="{36D754B1-0CB5-4031-87E5-2EA948940D21}" type="presParOf" srcId="{C9EBCB0D-5B30-44DF-AF0F-90406EA7F9B1}" destId="{EB325A3D-50F6-44AC-A0E3-E374A731E8A3}" srcOrd="1" destOrd="0" presId="urn:microsoft.com/office/officeart/2005/8/layout/hierarchy5"/>
    <dgm:cxn modelId="{FAB2B5C0-C5C7-45D7-A0FF-4142E26CBB4A}" type="presParOf" srcId="{EB325A3D-50F6-44AC-A0E3-E374A731E8A3}" destId="{16E678FB-906A-4655-A59F-40808293E858}" srcOrd="0" destOrd="0" presId="urn:microsoft.com/office/officeart/2005/8/layout/hierarchy5"/>
    <dgm:cxn modelId="{28587393-068F-4A28-BCB1-4B504BD4711A}" type="presParOf" srcId="{16E678FB-906A-4655-A59F-40808293E858}" destId="{62B059CE-ACF9-4983-95DB-81C604EE18C9}" srcOrd="0" destOrd="0" presId="urn:microsoft.com/office/officeart/2005/8/layout/hierarchy5"/>
    <dgm:cxn modelId="{48A6A024-79E6-4299-A140-E2AB0553FCAB}" type="presParOf" srcId="{EB325A3D-50F6-44AC-A0E3-E374A731E8A3}" destId="{75CBCF4F-56F6-4874-9F10-A9AFFD64FADA}" srcOrd="1" destOrd="0" presId="urn:microsoft.com/office/officeart/2005/8/layout/hierarchy5"/>
    <dgm:cxn modelId="{71D24468-2D1D-4B8C-AB86-84791851F4C6}" type="presParOf" srcId="{75CBCF4F-56F6-4874-9F10-A9AFFD64FADA}" destId="{5CB1024C-E1A3-4247-B46A-34422B0A6D45}" srcOrd="0" destOrd="0" presId="urn:microsoft.com/office/officeart/2005/8/layout/hierarchy5"/>
    <dgm:cxn modelId="{F14EDEAF-C55E-4665-BABF-C2E9B6136E88}" type="presParOf" srcId="{75CBCF4F-56F6-4874-9F10-A9AFFD64FADA}" destId="{97AD293D-A6C7-4E2E-A42D-244138DA9EFC}" srcOrd="1" destOrd="0" presId="urn:microsoft.com/office/officeart/2005/8/layout/hierarchy5"/>
    <dgm:cxn modelId="{614E3ABC-72B2-424B-8166-82AB1E658AD6}" type="presParOf" srcId="{E5A6E0F1-278D-4348-96AA-E1611933320D}" destId="{35F58E1C-4641-44C4-8437-83C86252C171}" srcOrd="1" destOrd="0" presId="urn:microsoft.com/office/officeart/2005/8/layout/hierarchy5"/>
    <dgm:cxn modelId="{F4513116-6F33-4AF6-8954-50F273FD0E05}" type="presParOf" srcId="{35F58E1C-4641-44C4-8437-83C86252C171}" destId="{3646518C-59B8-4C9D-8305-941E70178F84}" srcOrd="0" destOrd="0" presId="urn:microsoft.com/office/officeart/2005/8/layout/hierarchy5"/>
    <dgm:cxn modelId="{F44B572A-13F2-4726-A3B8-823EEF4CACB7}" type="presParOf" srcId="{3646518C-59B8-4C9D-8305-941E70178F84}" destId="{A060FB53-0705-4C99-A624-9C7CA1F87E79}" srcOrd="0" destOrd="0" presId="urn:microsoft.com/office/officeart/2005/8/layout/hierarchy5"/>
    <dgm:cxn modelId="{E7FB989D-D1B1-4B03-BE81-0B45B95CC4FF}" type="presParOf" srcId="{3646518C-59B8-4C9D-8305-941E70178F84}" destId="{5C40719C-90AA-42D6-A832-95BF883AB70A}" srcOrd="1" destOrd="0" presId="urn:microsoft.com/office/officeart/2005/8/layout/hierarchy5"/>
    <dgm:cxn modelId="{D1B3A762-82F5-49D3-A3AA-5A5F837D95AD}" type="presParOf" srcId="{35F58E1C-4641-44C4-8437-83C86252C171}" destId="{E49593D0-C602-436E-94C8-2F01AFD96278}" srcOrd="1" destOrd="0" presId="urn:microsoft.com/office/officeart/2005/8/layout/hierarchy5"/>
    <dgm:cxn modelId="{37F3CA88-A91C-4BC9-9F38-A0557CF74197}" type="presParOf" srcId="{E49593D0-C602-436E-94C8-2F01AFD96278}" destId="{D41D97E4-5027-4559-AAD4-73E19EE75502}" srcOrd="0" destOrd="0" presId="urn:microsoft.com/office/officeart/2005/8/layout/hierarchy5"/>
    <dgm:cxn modelId="{55808C32-8C03-48BE-BD9D-A869F7E89BA8}" type="presParOf" srcId="{35F58E1C-4641-44C4-8437-83C86252C171}" destId="{FD92082A-870D-4465-BD55-BEC8B596D691}" srcOrd="2" destOrd="0" presId="urn:microsoft.com/office/officeart/2005/8/layout/hierarchy5"/>
    <dgm:cxn modelId="{8C6A9A80-DC85-4B6E-A1A3-0CF6D500F902}" type="presParOf" srcId="{FD92082A-870D-4465-BD55-BEC8B596D691}" destId="{F0783D01-2144-4B46-9507-02203611BD04}" srcOrd="0" destOrd="0" presId="urn:microsoft.com/office/officeart/2005/8/layout/hierarchy5"/>
    <dgm:cxn modelId="{768D0354-A748-4EB9-9687-B4595658EE32}" type="presParOf" srcId="{FD92082A-870D-4465-BD55-BEC8B596D691}" destId="{48272E46-0652-437C-9FAD-7BDF91A9A9E4}" srcOrd="1" destOrd="0" presId="urn:microsoft.com/office/officeart/2005/8/layout/hierarchy5"/>
    <dgm:cxn modelId="{30FB58CF-6338-4893-98E7-3454FEB89CA0}" type="presParOf" srcId="{35F58E1C-4641-44C4-8437-83C86252C171}" destId="{B9431EA1-6334-416A-B949-472E41D82414}" srcOrd="3" destOrd="0" presId="urn:microsoft.com/office/officeart/2005/8/layout/hierarchy5"/>
    <dgm:cxn modelId="{A506EFEF-1014-4E4C-9BC2-3D3B6987A5EC}" type="presParOf" srcId="{B9431EA1-6334-416A-B949-472E41D82414}" destId="{3DD56AFD-ED3D-4AEE-B339-06359F89FCE3}" srcOrd="0" destOrd="0" presId="urn:microsoft.com/office/officeart/2005/8/layout/hierarchy5"/>
    <dgm:cxn modelId="{F93FA43F-38D9-4B58-9228-6AE4DDDF274C}" type="presParOf" srcId="{35F58E1C-4641-44C4-8437-83C86252C171}" destId="{206C4EDD-3601-44E9-B5AC-B441AE83C801}" srcOrd="4" destOrd="0" presId="urn:microsoft.com/office/officeart/2005/8/layout/hierarchy5"/>
    <dgm:cxn modelId="{4D6F1320-E4E9-45BB-A920-FDA4D12E308B}" type="presParOf" srcId="{206C4EDD-3601-44E9-B5AC-B441AE83C801}" destId="{857BD1FF-9FA7-4A90-8FB9-6105A9387374}" srcOrd="0" destOrd="0" presId="urn:microsoft.com/office/officeart/2005/8/layout/hierarchy5"/>
    <dgm:cxn modelId="{C9E965B8-6269-414F-B93E-28C3FD097C14}" type="presParOf" srcId="{206C4EDD-3601-44E9-B5AC-B441AE83C801}" destId="{48342616-96B1-40C0-BFF1-6408A0D6219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85A09-FCB8-490A-B8BC-B7E6CE994FBE}" type="doc">
      <dgm:prSet loTypeId="urn:microsoft.com/office/officeart/2005/8/layout/hierarchy5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E5FFBF-BC7D-43CA-8792-D239F4FE5BAF}">
      <dgm:prSet phldrT="[Текст]" custT="1"/>
      <dgm:spPr/>
      <dgm:t>
        <a:bodyPr/>
        <a:lstStyle/>
        <a:p>
          <a:r>
            <a:rPr lang="ru-RU" sz="2000" dirty="0"/>
            <a:t>ККПСП</a:t>
          </a:r>
        </a:p>
      </dgm:t>
    </dgm:pt>
    <dgm:pt modelId="{49290C78-04AF-49BD-8DA4-D457C99CBC69}" type="parTrans" cxnId="{DA94786A-DC27-42FA-A540-885A7DF55AF8}">
      <dgm:prSet/>
      <dgm:spPr/>
      <dgm:t>
        <a:bodyPr/>
        <a:lstStyle/>
        <a:p>
          <a:endParaRPr lang="ru-RU"/>
        </a:p>
      </dgm:t>
    </dgm:pt>
    <dgm:pt modelId="{EC31EDDE-020F-498B-AF7E-EB3D3CEA3EA6}" type="sibTrans" cxnId="{DA94786A-DC27-42FA-A540-885A7DF55AF8}">
      <dgm:prSet/>
      <dgm:spPr/>
      <dgm:t>
        <a:bodyPr/>
        <a:lstStyle/>
        <a:p>
          <a:endParaRPr lang="ru-RU"/>
        </a:p>
      </dgm:t>
    </dgm:pt>
    <dgm:pt modelId="{4B71BC5B-30C8-4070-973B-0B8E0FB330D9}">
      <dgm:prSet phldrT="[Текст]" custT="1"/>
      <dgm:spPr/>
      <dgm:t>
        <a:bodyPr/>
        <a:lstStyle/>
        <a:p>
          <a:r>
            <a:rPr lang="ru-RU" sz="2000" dirty="0" smtClean="0"/>
            <a:t>18.02.22</a:t>
          </a:r>
          <a:endParaRPr lang="ru-RU" sz="2000" dirty="0"/>
        </a:p>
      </dgm:t>
    </dgm:pt>
    <dgm:pt modelId="{8B0750E1-DFE3-4EB2-A846-B51590002D62}" type="parTrans" cxnId="{4E0EA55E-6D97-4DD4-9B33-CE719B46E13E}">
      <dgm:prSet/>
      <dgm:spPr/>
      <dgm:t>
        <a:bodyPr/>
        <a:lstStyle/>
        <a:p>
          <a:endParaRPr lang="ru-RU"/>
        </a:p>
      </dgm:t>
    </dgm:pt>
    <dgm:pt modelId="{809B3949-52EA-4786-8377-FAEA6761198A}" type="sibTrans" cxnId="{4E0EA55E-6D97-4DD4-9B33-CE719B46E13E}">
      <dgm:prSet/>
      <dgm:spPr/>
      <dgm:t>
        <a:bodyPr/>
        <a:lstStyle/>
        <a:p>
          <a:endParaRPr lang="ru-RU"/>
        </a:p>
      </dgm:t>
    </dgm:pt>
    <dgm:pt modelId="{1038EFCB-EF4C-4A47-A9EA-03ACE64349DF}">
      <dgm:prSet phldrT="[Текст]" custT="1"/>
      <dgm:spPr/>
      <dgm:t>
        <a:bodyPr/>
        <a:lstStyle/>
        <a:p>
          <a:r>
            <a:rPr lang="ru-RU" sz="1800" dirty="0"/>
            <a:t>Разработка общеобразовательной организацией адаптированных образовательных программ в соответствии со ФГОС НОО с учетом соответствующих примерных адаптированных программ общего образования; формирование программ коррекционной работы; создание специальных условий образования для обучающихся с ОВЗ с учетом их особых образовательных потребностей ФГОС НОО</a:t>
          </a:r>
        </a:p>
      </dgm:t>
    </dgm:pt>
    <dgm:pt modelId="{D68412EF-3C1B-47D0-AFD6-AD448E137B27}" type="parTrans" cxnId="{A368E7A4-01FC-47C1-BD18-1D0E69DDA3FF}">
      <dgm:prSet/>
      <dgm:spPr/>
      <dgm:t>
        <a:bodyPr/>
        <a:lstStyle/>
        <a:p>
          <a:endParaRPr lang="ru-RU"/>
        </a:p>
      </dgm:t>
    </dgm:pt>
    <dgm:pt modelId="{45D1F7B0-FCB0-4A58-9BB0-925DC162264A}" type="sibTrans" cxnId="{A368E7A4-01FC-47C1-BD18-1D0E69DDA3FF}">
      <dgm:prSet/>
      <dgm:spPr/>
      <dgm:t>
        <a:bodyPr/>
        <a:lstStyle/>
        <a:p>
          <a:endParaRPr lang="ru-RU"/>
        </a:p>
      </dgm:t>
    </dgm:pt>
    <dgm:pt modelId="{B19C5C87-22DF-4F5A-899A-6DD8C756BF15}">
      <dgm:prSet phldrT="[Текст]" custT="1"/>
      <dgm:spPr/>
      <dgm:t>
        <a:bodyPr/>
        <a:lstStyle/>
        <a:p>
          <a:r>
            <a:rPr lang="ru-RU" sz="1800" dirty="0"/>
            <a:t>Разработка общеобразовательной организацией адаптированных образовательных программ в соответствии со ФГОС ООО с учетом соответствующих примерных адаптированных программ общего образования; формирование программ коррекционной работы; создание специальных условий образования для обучающихся с ОВЗ с учетом их особых образовательных потребностей ФГОС ООО </a:t>
          </a:r>
        </a:p>
      </dgm:t>
    </dgm:pt>
    <dgm:pt modelId="{AFE6AEE5-98F7-4A80-B219-13AD287DEEAF}" type="parTrans" cxnId="{807A5D29-9D21-46DB-950C-2750F535AD3F}">
      <dgm:prSet/>
      <dgm:spPr/>
      <dgm:t>
        <a:bodyPr/>
        <a:lstStyle/>
        <a:p>
          <a:endParaRPr lang="ru-RU"/>
        </a:p>
      </dgm:t>
    </dgm:pt>
    <dgm:pt modelId="{386A054C-F2D7-4DC9-8BE0-1988C8471CD2}" type="sibTrans" cxnId="{807A5D29-9D21-46DB-950C-2750F535AD3F}">
      <dgm:prSet/>
      <dgm:spPr/>
      <dgm:t>
        <a:bodyPr/>
        <a:lstStyle/>
        <a:p>
          <a:endParaRPr lang="ru-RU"/>
        </a:p>
      </dgm:t>
    </dgm:pt>
    <dgm:pt modelId="{346DDD5C-BFE8-437B-8684-067A5F75C0B0}">
      <dgm:prSet phldrT="[Текст]"/>
      <dgm:spPr/>
      <dgm:t>
        <a:bodyPr/>
        <a:lstStyle/>
        <a:p>
          <a:r>
            <a:rPr lang="ru-RU" dirty="0"/>
            <a:t>Кафедра</a:t>
          </a:r>
        </a:p>
      </dgm:t>
    </dgm:pt>
    <dgm:pt modelId="{4644CC97-42DB-4557-B206-1B54C02A792D}" type="parTrans" cxnId="{C3C3D4B4-9580-40C5-9173-F3F05ED7A1E8}">
      <dgm:prSet/>
      <dgm:spPr/>
      <dgm:t>
        <a:bodyPr/>
        <a:lstStyle/>
        <a:p>
          <a:endParaRPr lang="ru-RU"/>
        </a:p>
      </dgm:t>
    </dgm:pt>
    <dgm:pt modelId="{C99EC75F-0C98-41DB-9324-DB00C988C374}" type="sibTrans" cxnId="{C3C3D4B4-9580-40C5-9173-F3F05ED7A1E8}">
      <dgm:prSet/>
      <dgm:spPr/>
      <dgm:t>
        <a:bodyPr/>
        <a:lstStyle/>
        <a:p>
          <a:endParaRPr lang="ru-RU"/>
        </a:p>
      </dgm:t>
    </dgm:pt>
    <dgm:pt modelId="{C597EF8C-FC1B-497C-A8CB-2BF6C271A9BE}">
      <dgm:prSet phldrT="[Текст]"/>
      <dgm:spPr/>
      <dgm:t>
        <a:bodyPr/>
        <a:lstStyle/>
        <a:p>
          <a:r>
            <a:rPr lang="ru-RU" dirty="0"/>
            <a:t>Дата</a:t>
          </a:r>
        </a:p>
      </dgm:t>
    </dgm:pt>
    <dgm:pt modelId="{E937A611-39E9-42CD-AAFA-342DE1B8384C}" type="parTrans" cxnId="{30E62FF9-F259-40DA-B13A-78DC08328317}">
      <dgm:prSet/>
      <dgm:spPr/>
      <dgm:t>
        <a:bodyPr/>
        <a:lstStyle/>
        <a:p>
          <a:endParaRPr lang="ru-RU"/>
        </a:p>
      </dgm:t>
    </dgm:pt>
    <dgm:pt modelId="{B8184BD6-ABF2-4792-A643-E66627A15647}" type="sibTrans" cxnId="{30E62FF9-F259-40DA-B13A-78DC08328317}">
      <dgm:prSet/>
      <dgm:spPr/>
      <dgm:t>
        <a:bodyPr/>
        <a:lstStyle/>
        <a:p>
          <a:endParaRPr lang="ru-RU"/>
        </a:p>
      </dgm:t>
    </dgm:pt>
    <dgm:pt modelId="{6A7CD547-9F62-4241-B667-A819EC568D6C}">
      <dgm:prSet phldrT="[Текст]"/>
      <dgm:spPr/>
      <dgm:t>
        <a:bodyPr/>
        <a:lstStyle/>
        <a:p>
          <a:r>
            <a:rPr lang="ru-RU" dirty="0"/>
            <a:t>Тема</a:t>
          </a:r>
        </a:p>
      </dgm:t>
    </dgm:pt>
    <dgm:pt modelId="{3290C01A-2F2A-4418-989D-98A602416A9C}" type="parTrans" cxnId="{68C51156-192E-4998-A723-3FDC3310BE02}">
      <dgm:prSet/>
      <dgm:spPr/>
      <dgm:t>
        <a:bodyPr/>
        <a:lstStyle/>
        <a:p>
          <a:endParaRPr lang="ru-RU"/>
        </a:p>
      </dgm:t>
    </dgm:pt>
    <dgm:pt modelId="{DABA675D-C8BE-4DBE-B7A6-1637776F4707}" type="sibTrans" cxnId="{68C51156-192E-4998-A723-3FDC3310BE02}">
      <dgm:prSet/>
      <dgm:spPr/>
      <dgm:t>
        <a:bodyPr/>
        <a:lstStyle/>
        <a:p>
          <a:endParaRPr lang="ru-RU"/>
        </a:p>
      </dgm:t>
    </dgm:pt>
    <dgm:pt modelId="{1BF63735-B918-4149-AE19-D569C0C97BDD}">
      <dgm:prSet phldrT="[Текст]" custT="1"/>
      <dgm:spPr/>
      <dgm:t>
        <a:bodyPr/>
        <a:lstStyle/>
        <a:p>
          <a:r>
            <a:rPr lang="ru-RU" sz="2000" dirty="0"/>
            <a:t>16.03.22</a:t>
          </a:r>
        </a:p>
      </dgm:t>
    </dgm:pt>
    <dgm:pt modelId="{31C70D12-A63C-4CE0-8134-4199C83439B8}" type="sibTrans" cxnId="{92AA5993-0BF5-429C-AF77-B562F5A556EA}">
      <dgm:prSet/>
      <dgm:spPr/>
      <dgm:t>
        <a:bodyPr/>
        <a:lstStyle/>
        <a:p>
          <a:endParaRPr lang="ru-RU"/>
        </a:p>
      </dgm:t>
    </dgm:pt>
    <dgm:pt modelId="{EC8D01C4-F92D-43F0-AF63-B3906D0D719A}" type="parTrans" cxnId="{92AA5993-0BF5-429C-AF77-B562F5A556EA}">
      <dgm:prSet/>
      <dgm:spPr/>
      <dgm:t>
        <a:bodyPr/>
        <a:lstStyle/>
        <a:p>
          <a:endParaRPr lang="ru-RU"/>
        </a:p>
      </dgm:t>
    </dgm:pt>
    <dgm:pt modelId="{E5A6E0F1-278D-4348-96AA-E1611933320D}" type="pres">
      <dgm:prSet presAssocID="{58785A09-FCB8-490A-B8BC-B7E6CE994FB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003FF-EC86-4D73-88E3-11A82A00FBDE}" type="pres">
      <dgm:prSet presAssocID="{58785A09-FCB8-490A-B8BC-B7E6CE994FBE}" presName="hierFlow" presStyleCnt="0"/>
      <dgm:spPr/>
    </dgm:pt>
    <dgm:pt modelId="{446C3EC6-CBAD-488A-A310-F5351EAE1813}" type="pres">
      <dgm:prSet presAssocID="{58785A09-FCB8-490A-B8BC-B7E6CE994FBE}" presName="firstBuf" presStyleCnt="0"/>
      <dgm:spPr/>
    </dgm:pt>
    <dgm:pt modelId="{F58798F0-1095-4590-997F-61A2DE99CA0E}" type="pres">
      <dgm:prSet presAssocID="{58785A09-FCB8-490A-B8BC-B7E6CE994FB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985E17B-4037-45BD-A923-45094E57A901}" type="pres">
      <dgm:prSet presAssocID="{43E5FFBF-BC7D-43CA-8792-D239F4FE5BAF}" presName="Name17" presStyleCnt="0"/>
      <dgm:spPr/>
    </dgm:pt>
    <dgm:pt modelId="{602AD78F-A747-48CC-A64C-EAEAEB825397}" type="pres">
      <dgm:prSet presAssocID="{43E5FFBF-BC7D-43CA-8792-D239F4FE5BAF}" presName="level1Shape" presStyleLbl="node0" presStyleIdx="0" presStyleCnt="1" custLinFactNeighborX="-5690" custLinFactNeighborY="-70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E83BD-03E0-4F9B-B768-961B6C10C330}" type="pres">
      <dgm:prSet presAssocID="{43E5FFBF-BC7D-43CA-8792-D239F4FE5BAF}" presName="hierChild2" presStyleCnt="0"/>
      <dgm:spPr/>
    </dgm:pt>
    <dgm:pt modelId="{35763014-1392-4A5D-AB47-7ED93D3E860F}" type="pres">
      <dgm:prSet presAssocID="{8B0750E1-DFE3-4EB2-A846-B51590002D62}" presName="Name25" presStyleLbl="parChTrans1D2" presStyleIdx="0" presStyleCnt="2"/>
      <dgm:spPr/>
      <dgm:t>
        <a:bodyPr/>
        <a:lstStyle/>
        <a:p>
          <a:endParaRPr lang="ru-RU"/>
        </a:p>
      </dgm:t>
    </dgm:pt>
    <dgm:pt modelId="{FEFD3668-6967-46ED-9F29-8BE5557DBB61}" type="pres">
      <dgm:prSet presAssocID="{8B0750E1-DFE3-4EB2-A846-B51590002D6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37E2083-86F7-4F89-ABB7-94954416D110}" type="pres">
      <dgm:prSet presAssocID="{4B71BC5B-30C8-4070-973B-0B8E0FB330D9}" presName="Name30" presStyleCnt="0"/>
      <dgm:spPr/>
    </dgm:pt>
    <dgm:pt modelId="{227C2B8E-88F3-46E1-A2F2-4FF4A06F5848}" type="pres">
      <dgm:prSet presAssocID="{4B71BC5B-30C8-4070-973B-0B8E0FB330D9}" presName="level2Shape" presStyleLbl="node2" presStyleIdx="0" presStyleCnt="2" custLinFactY="-5417" custLinFactNeighborX="-1440" custLinFactNeighborY="-100000"/>
      <dgm:spPr/>
      <dgm:t>
        <a:bodyPr/>
        <a:lstStyle/>
        <a:p>
          <a:endParaRPr lang="ru-RU"/>
        </a:p>
      </dgm:t>
    </dgm:pt>
    <dgm:pt modelId="{AB4B67BA-E9D9-4A40-AB3B-7336718506FE}" type="pres">
      <dgm:prSet presAssocID="{4B71BC5B-30C8-4070-973B-0B8E0FB330D9}" presName="hierChild3" presStyleCnt="0"/>
      <dgm:spPr/>
    </dgm:pt>
    <dgm:pt modelId="{7FEDF343-237C-43EA-AB16-EA767D128198}" type="pres">
      <dgm:prSet presAssocID="{D68412EF-3C1B-47D0-AFD6-AD448E137B27}" presName="Name25" presStyleLbl="parChTrans1D3" presStyleIdx="0" presStyleCnt="2"/>
      <dgm:spPr/>
      <dgm:t>
        <a:bodyPr/>
        <a:lstStyle/>
        <a:p>
          <a:endParaRPr lang="ru-RU"/>
        </a:p>
      </dgm:t>
    </dgm:pt>
    <dgm:pt modelId="{B57F581E-75F7-465E-B2C5-A88B080E8804}" type="pres">
      <dgm:prSet presAssocID="{D68412EF-3C1B-47D0-AFD6-AD448E137B27}" presName="connTx" presStyleLbl="parChTrans1D3" presStyleIdx="0" presStyleCnt="2"/>
      <dgm:spPr/>
      <dgm:t>
        <a:bodyPr/>
        <a:lstStyle/>
        <a:p>
          <a:endParaRPr lang="ru-RU"/>
        </a:p>
      </dgm:t>
    </dgm:pt>
    <dgm:pt modelId="{B79D9065-269C-4BEE-BEC2-02C81382E0B1}" type="pres">
      <dgm:prSet presAssocID="{1038EFCB-EF4C-4A47-A9EA-03ACE64349DF}" presName="Name30" presStyleCnt="0"/>
      <dgm:spPr/>
    </dgm:pt>
    <dgm:pt modelId="{24527EE7-8D6F-440E-8390-2208F5A4431E}" type="pres">
      <dgm:prSet presAssocID="{1038EFCB-EF4C-4A47-A9EA-03ACE64349DF}" presName="level2Shape" presStyleLbl="node3" presStyleIdx="0" presStyleCnt="2" custScaleX="565910" custScaleY="267945" custLinFactY="-4431" custLinFactNeighborX="23751" custLinFactNeighborY="-100000"/>
      <dgm:spPr/>
      <dgm:t>
        <a:bodyPr/>
        <a:lstStyle/>
        <a:p>
          <a:endParaRPr lang="ru-RU"/>
        </a:p>
      </dgm:t>
    </dgm:pt>
    <dgm:pt modelId="{F9B4B6E3-B9CC-4FAE-9AFE-3ED60B7D60E1}" type="pres">
      <dgm:prSet presAssocID="{1038EFCB-EF4C-4A47-A9EA-03ACE64349DF}" presName="hierChild3" presStyleCnt="0"/>
      <dgm:spPr/>
    </dgm:pt>
    <dgm:pt modelId="{D678C5E6-2E63-4276-B0D7-F8F539A5C7FE}" type="pres">
      <dgm:prSet presAssocID="{EC8D01C4-F92D-43F0-AF63-B3906D0D719A}" presName="Name25" presStyleLbl="parChTrans1D2" presStyleIdx="1" presStyleCnt="2"/>
      <dgm:spPr/>
      <dgm:t>
        <a:bodyPr/>
        <a:lstStyle/>
        <a:p>
          <a:endParaRPr lang="ru-RU"/>
        </a:p>
      </dgm:t>
    </dgm:pt>
    <dgm:pt modelId="{A617497D-4E34-4339-8FFD-90DE4C4153BE}" type="pres">
      <dgm:prSet presAssocID="{EC8D01C4-F92D-43F0-AF63-B3906D0D719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53B30DF-A356-448B-BBA0-C4F26EAFD62A}" type="pres">
      <dgm:prSet presAssocID="{1BF63735-B918-4149-AE19-D569C0C97BDD}" presName="Name30" presStyleCnt="0"/>
      <dgm:spPr/>
    </dgm:pt>
    <dgm:pt modelId="{30E9C04D-7F18-47AD-8405-CC5DECFF3FE9}" type="pres">
      <dgm:prSet presAssocID="{1BF63735-B918-4149-AE19-D569C0C97BDD}" presName="level2Shape" presStyleLbl="node2" presStyleIdx="1" presStyleCnt="2" custLinFactNeighborX="-668" custLinFactNeighborY="-60059"/>
      <dgm:spPr/>
      <dgm:t>
        <a:bodyPr/>
        <a:lstStyle/>
        <a:p>
          <a:endParaRPr lang="ru-RU"/>
        </a:p>
      </dgm:t>
    </dgm:pt>
    <dgm:pt modelId="{D5C74BAB-94D6-45C8-9083-9B9BAEEB6A2F}" type="pres">
      <dgm:prSet presAssocID="{1BF63735-B918-4149-AE19-D569C0C97BDD}" presName="hierChild3" presStyleCnt="0"/>
      <dgm:spPr/>
    </dgm:pt>
    <dgm:pt modelId="{DE6FE839-96A4-4B57-8DCF-70ACC6F376A0}" type="pres">
      <dgm:prSet presAssocID="{AFE6AEE5-98F7-4A80-B219-13AD287DEEAF}" presName="Name25" presStyleLbl="parChTrans1D3" presStyleIdx="1" presStyleCnt="2"/>
      <dgm:spPr/>
      <dgm:t>
        <a:bodyPr/>
        <a:lstStyle/>
        <a:p>
          <a:endParaRPr lang="ru-RU"/>
        </a:p>
      </dgm:t>
    </dgm:pt>
    <dgm:pt modelId="{89B3DB2B-9754-4F28-A833-2EAE1D214B46}" type="pres">
      <dgm:prSet presAssocID="{AFE6AEE5-98F7-4A80-B219-13AD287DEEA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697EBB22-67AC-4569-AAB8-6BD3F6F52E2A}" type="pres">
      <dgm:prSet presAssocID="{B19C5C87-22DF-4F5A-899A-6DD8C756BF15}" presName="Name30" presStyleCnt="0"/>
      <dgm:spPr/>
    </dgm:pt>
    <dgm:pt modelId="{290A8E13-D477-4512-B33D-476B11E20E80}" type="pres">
      <dgm:prSet presAssocID="{B19C5C87-22DF-4F5A-899A-6DD8C756BF15}" presName="level2Shape" presStyleLbl="node3" presStyleIdx="1" presStyleCnt="2" custScaleX="565910" custScaleY="287165" custLinFactNeighborX="23751" custLinFactNeighborY="-58112"/>
      <dgm:spPr/>
      <dgm:t>
        <a:bodyPr/>
        <a:lstStyle/>
        <a:p>
          <a:endParaRPr lang="ru-RU"/>
        </a:p>
      </dgm:t>
    </dgm:pt>
    <dgm:pt modelId="{170B55AA-9F65-410F-A8BF-A3824C25F3F2}" type="pres">
      <dgm:prSet presAssocID="{B19C5C87-22DF-4F5A-899A-6DD8C756BF15}" presName="hierChild3" presStyleCnt="0"/>
      <dgm:spPr/>
    </dgm:pt>
    <dgm:pt modelId="{35F58E1C-4641-44C4-8437-83C86252C171}" type="pres">
      <dgm:prSet presAssocID="{58785A09-FCB8-490A-B8BC-B7E6CE994FBE}" presName="bgShapesFlow" presStyleCnt="0"/>
      <dgm:spPr/>
    </dgm:pt>
    <dgm:pt modelId="{3646518C-59B8-4C9D-8305-941E70178F84}" type="pres">
      <dgm:prSet presAssocID="{346DDD5C-BFE8-437B-8684-067A5F75C0B0}" presName="rectComp" presStyleCnt="0"/>
      <dgm:spPr/>
    </dgm:pt>
    <dgm:pt modelId="{A060FB53-0705-4C99-A624-9C7CA1F87E79}" type="pres">
      <dgm:prSet presAssocID="{346DDD5C-BFE8-437B-8684-067A5F75C0B0}" presName="bgRect" presStyleLbl="bgShp" presStyleIdx="0" presStyleCnt="3"/>
      <dgm:spPr/>
      <dgm:t>
        <a:bodyPr/>
        <a:lstStyle/>
        <a:p>
          <a:endParaRPr lang="ru-RU"/>
        </a:p>
      </dgm:t>
    </dgm:pt>
    <dgm:pt modelId="{5C40719C-90AA-42D6-A832-95BF883AB70A}" type="pres">
      <dgm:prSet presAssocID="{346DDD5C-BFE8-437B-8684-067A5F75C0B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593D0-C602-436E-94C8-2F01AFD96278}" type="pres">
      <dgm:prSet presAssocID="{346DDD5C-BFE8-437B-8684-067A5F75C0B0}" presName="spComp" presStyleCnt="0"/>
      <dgm:spPr/>
    </dgm:pt>
    <dgm:pt modelId="{D41D97E4-5027-4559-AAD4-73E19EE75502}" type="pres">
      <dgm:prSet presAssocID="{346DDD5C-BFE8-437B-8684-067A5F75C0B0}" presName="hSp" presStyleCnt="0"/>
      <dgm:spPr/>
    </dgm:pt>
    <dgm:pt modelId="{FD92082A-870D-4465-BD55-BEC8B596D691}" type="pres">
      <dgm:prSet presAssocID="{C597EF8C-FC1B-497C-A8CB-2BF6C271A9BE}" presName="rectComp" presStyleCnt="0"/>
      <dgm:spPr/>
    </dgm:pt>
    <dgm:pt modelId="{F0783D01-2144-4B46-9507-02203611BD04}" type="pres">
      <dgm:prSet presAssocID="{C597EF8C-FC1B-497C-A8CB-2BF6C271A9BE}" presName="bgRect" presStyleLbl="bgShp" presStyleIdx="1" presStyleCnt="3" custLinFactNeighborY="2653"/>
      <dgm:spPr/>
      <dgm:t>
        <a:bodyPr/>
        <a:lstStyle/>
        <a:p>
          <a:endParaRPr lang="ru-RU"/>
        </a:p>
      </dgm:t>
    </dgm:pt>
    <dgm:pt modelId="{48272E46-0652-437C-9FAD-7BDF91A9A9E4}" type="pres">
      <dgm:prSet presAssocID="{C597EF8C-FC1B-497C-A8CB-2BF6C271A9B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31EA1-6334-416A-B949-472E41D82414}" type="pres">
      <dgm:prSet presAssocID="{C597EF8C-FC1B-497C-A8CB-2BF6C271A9BE}" presName="spComp" presStyleCnt="0"/>
      <dgm:spPr/>
    </dgm:pt>
    <dgm:pt modelId="{3DD56AFD-ED3D-4AEE-B339-06359F89FCE3}" type="pres">
      <dgm:prSet presAssocID="{C597EF8C-FC1B-497C-A8CB-2BF6C271A9BE}" presName="hSp" presStyleCnt="0"/>
      <dgm:spPr/>
    </dgm:pt>
    <dgm:pt modelId="{206C4EDD-3601-44E9-B5AC-B441AE83C801}" type="pres">
      <dgm:prSet presAssocID="{6A7CD547-9F62-4241-B667-A819EC568D6C}" presName="rectComp" presStyleCnt="0"/>
      <dgm:spPr/>
    </dgm:pt>
    <dgm:pt modelId="{857BD1FF-9FA7-4A90-8FB9-6105A9387374}" type="pres">
      <dgm:prSet presAssocID="{6A7CD547-9F62-4241-B667-A819EC568D6C}" presName="bgRect" presStyleLbl="bgShp" presStyleIdx="2" presStyleCnt="3" custScaleX="542247"/>
      <dgm:spPr/>
      <dgm:t>
        <a:bodyPr/>
        <a:lstStyle/>
        <a:p>
          <a:endParaRPr lang="ru-RU"/>
        </a:p>
      </dgm:t>
    </dgm:pt>
    <dgm:pt modelId="{48342616-96B1-40C0-BFF1-6408A0D6219E}" type="pres">
      <dgm:prSet presAssocID="{6A7CD547-9F62-4241-B667-A819EC568D6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53C8B-4ACD-4B4E-A814-49BC2BE040B6}" type="presOf" srcId="{AFE6AEE5-98F7-4A80-B219-13AD287DEEAF}" destId="{89B3DB2B-9754-4F28-A833-2EAE1D214B46}" srcOrd="1" destOrd="0" presId="urn:microsoft.com/office/officeart/2005/8/layout/hierarchy5"/>
    <dgm:cxn modelId="{31DC97A1-1FF7-4EA9-9850-6A77CA4B12E1}" type="presOf" srcId="{1BF63735-B918-4149-AE19-D569C0C97BDD}" destId="{30E9C04D-7F18-47AD-8405-CC5DECFF3FE9}" srcOrd="0" destOrd="0" presId="urn:microsoft.com/office/officeart/2005/8/layout/hierarchy5"/>
    <dgm:cxn modelId="{C4722CB0-4DB9-4A34-B8E8-438B4A608EF0}" type="presOf" srcId="{4B71BC5B-30C8-4070-973B-0B8E0FB330D9}" destId="{227C2B8E-88F3-46E1-A2F2-4FF4A06F5848}" srcOrd="0" destOrd="0" presId="urn:microsoft.com/office/officeart/2005/8/layout/hierarchy5"/>
    <dgm:cxn modelId="{A8ED3B06-5A88-4888-8D86-6F4E6009586E}" type="presOf" srcId="{346DDD5C-BFE8-437B-8684-067A5F75C0B0}" destId="{A060FB53-0705-4C99-A624-9C7CA1F87E79}" srcOrd="0" destOrd="0" presId="urn:microsoft.com/office/officeart/2005/8/layout/hierarchy5"/>
    <dgm:cxn modelId="{E8FB3089-5007-44F9-8855-EB2C666397E4}" type="presOf" srcId="{C597EF8C-FC1B-497C-A8CB-2BF6C271A9BE}" destId="{F0783D01-2144-4B46-9507-02203611BD04}" srcOrd="0" destOrd="0" presId="urn:microsoft.com/office/officeart/2005/8/layout/hierarchy5"/>
    <dgm:cxn modelId="{5FBEDD76-BB2F-4331-8A58-D464FBB4181D}" type="presOf" srcId="{58785A09-FCB8-490A-B8BC-B7E6CE994FBE}" destId="{E5A6E0F1-278D-4348-96AA-E1611933320D}" srcOrd="0" destOrd="0" presId="urn:microsoft.com/office/officeart/2005/8/layout/hierarchy5"/>
    <dgm:cxn modelId="{A7735B7D-DE92-40B2-BD6F-AA084192FE77}" type="presOf" srcId="{43E5FFBF-BC7D-43CA-8792-D239F4FE5BAF}" destId="{602AD78F-A747-48CC-A64C-EAEAEB825397}" srcOrd="0" destOrd="0" presId="urn:microsoft.com/office/officeart/2005/8/layout/hierarchy5"/>
    <dgm:cxn modelId="{A16FF2F5-0507-4E81-8538-F6C37D4DF06D}" type="presOf" srcId="{1038EFCB-EF4C-4A47-A9EA-03ACE64349DF}" destId="{24527EE7-8D6F-440E-8390-2208F5A4431E}" srcOrd="0" destOrd="0" presId="urn:microsoft.com/office/officeart/2005/8/layout/hierarchy5"/>
    <dgm:cxn modelId="{B4139054-DA89-46CC-BC83-AFC8940A2A26}" type="presOf" srcId="{D68412EF-3C1B-47D0-AFD6-AD448E137B27}" destId="{B57F581E-75F7-465E-B2C5-A88B080E8804}" srcOrd="1" destOrd="0" presId="urn:microsoft.com/office/officeart/2005/8/layout/hierarchy5"/>
    <dgm:cxn modelId="{92AA5993-0BF5-429C-AF77-B562F5A556EA}" srcId="{43E5FFBF-BC7D-43CA-8792-D239F4FE5BAF}" destId="{1BF63735-B918-4149-AE19-D569C0C97BDD}" srcOrd="1" destOrd="0" parTransId="{EC8D01C4-F92D-43F0-AF63-B3906D0D719A}" sibTransId="{31C70D12-A63C-4CE0-8134-4199C83439B8}"/>
    <dgm:cxn modelId="{32E970D0-A410-4FC1-9469-204E221021C9}" type="presOf" srcId="{346DDD5C-BFE8-437B-8684-067A5F75C0B0}" destId="{5C40719C-90AA-42D6-A832-95BF883AB70A}" srcOrd="1" destOrd="0" presId="urn:microsoft.com/office/officeart/2005/8/layout/hierarchy5"/>
    <dgm:cxn modelId="{632D0FFF-4E0A-42B9-807C-0A778519A8AC}" type="presOf" srcId="{8B0750E1-DFE3-4EB2-A846-B51590002D62}" destId="{FEFD3668-6967-46ED-9F29-8BE5557DBB61}" srcOrd="1" destOrd="0" presId="urn:microsoft.com/office/officeart/2005/8/layout/hierarchy5"/>
    <dgm:cxn modelId="{C3C3D4B4-9580-40C5-9173-F3F05ED7A1E8}" srcId="{58785A09-FCB8-490A-B8BC-B7E6CE994FBE}" destId="{346DDD5C-BFE8-437B-8684-067A5F75C0B0}" srcOrd="1" destOrd="0" parTransId="{4644CC97-42DB-4557-B206-1B54C02A792D}" sibTransId="{C99EC75F-0C98-41DB-9324-DB00C988C374}"/>
    <dgm:cxn modelId="{AD751025-8DE6-4A53-9DC8-6D8450086AD7}" type="presOf" srcId="{8B0750E1-DFE3-4EB2-A846-B51590002D62}" destId="{35763014-1392-4A5D-AB47-7ED93D3E860F}" srcOrd="0" destOrd="0" presId="urn:microsoft.com/office/officeart/2005/8/layout/hierarchy5"/>
    <dgm:cxn modelId="{DA94786A-DC27-42FA-A540-885A7DF55AF8}" srcId="{58785A09-FCB8-490A-B8BC-B7E6CE994FBE}" destId="{43E5FFBF-BC7D-43CA-8792-D239F4FE5BAF}" srcOrd="0" destOrd="0" parTransId="{49290C78-04AF-49BD-8DA4-D457C99CBC69}" sibTransId="{EC31EDDE-020F-498B-AF7E-EB3D3CEA3EA6}"/>
    <dgm:cxn modelId="{F3B8B49F-5842-4BFD-A907-003EF2A2E4F0}" type="presOf" srcId="{6A7CD547-9F62-4241-B667-A819EC568D6C}" destId="{48342616-96B1-40C0-BFF1-6408A0D6219E}" srcOrd="1" destOrd="0" presId="urn:microsoft.com/office/officeart/2005/8/layout/hierarchy5"/>
    <dgm:cxn modelId="{7B890E81-6B6D-4E1F-9E1F-7D2B5E421486}" type="presOf" srcId="{EC8D01C4-F92D-43F0-AF63-B3906D0D719A}" destId="{D678C5E6-2E63-4276-B0D7-F8F539A5C7FE}" srcOrd="0" destOrd="0" presId="urn:microsoft.com/office/officeart/2005/8/layout/hierarchy5"/>
    <dgm:cxn modelId="{4E0EA55E-6D97-4DD4-9B33-CE719B46E13E}" srcId="{43E5FFBF-BC7D-43CA-8792-D239F4FE5BAF}" destId="{4B71BC5B-30C8-4070-973B-0B8E0FB330D9}" srcOrd="0" destOrd="0" parTransId="{8B0750E1-DFE3-4EB2-A846-B51590002D62}" sibTransId="{809B3949-52EA-4786-8377-FAEA6761198A}"/>
    <dgm:cxn modelId="{807A5D29-9D21-46DB-950C-2750F535AD3F}" srcId="{1BF63735-B918-4149-AE19-D569C0C97BDD}" destId="{B19C5C87-22DF-4F5A-899A-6DD8C756BF15}" srcOrd="0" destOrd="0" parTransId="{AFE6AEE5-98F7-4A80-B219-13AD287DEEAF}" sibTransId="{386A054C-F2D7-4DC9-8BE0-1988C8471CD2}"/>
    <dgm:cxn modelId="{64545F45-02DA-4B8F-BF35-369346717B13}" type="presOf" srcId="{C597EF8C-FC1B-497C-A8CB-2BF6C271A9BE}" destId="{48272E46-0652-437C-9FAD-7BDF91A9A9E4}" srcOrd="1" destOrd="0" presId="urn:microsoft.com/office/officeart/2005/8/layout/hierarchy5"/>
    <dgm:cxn modelId="{A368E7A4-01FC-47C1-BD18-1D0E69DDA3FF}" srcId="{4B71BC5B-30C8-4070-973B-0B8E0FB330D9}" destId="{1038EFCB-EF4C-4A47-A9EA-03ACE64349DF}" srcOrd="0" destOrd="0" parTransId="{D68412EF-3C1B-47D0-AFD6-AD448E137B27}" sibTransId="{45D1F7B0-FCB0-4A58-9BB0-925DC162264A}"/>
    <dgm:cxn modelId="{68C51156-192E-4998-A723-3FDC3310BE02}" srcId="{58785A09-FCB8-490A-B8BC-B7E6CE994FBE}" destId="{6A7CD547-9F62-4241-B667-A819EC568D6C}" srcOrd="3" destOrd="0" parTransId="{3290C01A-2F2A-4418-989D-98A602416A9C}" sibTransId="{DABA675D-C8BE-4DBE-B7A6-1637776F4707}"/>
    <dgm:cxn modelId="{3D23E964-D884-4CB7-93A4-CDE4E2B73394}" type="presOf" srcId="{B19C5C87-22DF-4F5A-899A-6DD8C756BF15}" destId="{290A8E13-D477-4512-B33D-476B11E20E80}" srcOrd="0" destOrd="0" presId="urn:microsoft.com/office/officeart/2005/8/layout/hierarchy5"/>
    <dgm:cxn modelId="{6FD298E7-537C-4CBD-9B80-0663F169FDB5}" type="presOf" srcId="{EC8D01C4-F92D-43F0-AF63-B3906D0D719A}" destId="{A617497D-4E34-4339-8FFD-90DE4C4153BE}" srcOrd="1" destOrd="0" presId="urn:microsoft.com/office/officeart/2005/8/layout/hierarchy5"/>
    <dgm:cxn modelId="{30E62FF9-F259-40DA-B13A-78DC08328317}" srcId="{58785A09-FCB8-490A-B8BC-B7E6CE994FBE}" destId="{C597EF8C-FC1B-497C-A8CB-2BF6C271A9BE}" srcOrd="2" destOrd="0" parTransId="{E937A611-39E9-42CD-AAFA-342DE1B8384C}" sibTransId="{B8184BD6-ABF2-4792-A643-E66627A15647}"/>
    <dgm:cxn modelId="{C63F9512-7BE3-4AAD-885E-61CF3AF0C9DF}" type="presOf" srcId="{6A7CD547-9F62-4241-B667-A819EC568D6C}" destId="{857BD1FF-9FA7-4A90-8FB9-6105A9387374}" srcOrd="0" destOrd="0" presId="urn:microsoft.com/office/officeart/2005/8/layout/hierarchy5"/>
    <dgm:cxn modelId="{2BDC61C5-F67D-4A1D-B47E-8932511B71B4}" type="presOf" srcId="{D68412EF-3C1B-47D0-AFD6-AD448E137B27}" destId="{7FEDF343-237C-43EA-AB16-EA767D128198}" srcOrd="0" destOrd="0" presId="urn:microsoft.com/office/officeart/2005/8/layout/hierarchy5"/>
    <dgm:cxn modelId="{D12DABC5-FCF4-4858-9C63-48DDEB055A28}" type="presOf" srcId="{AFE6AEE5-98F7-4A80-B219-13AD287DEEAF}" destId="{DE6FE839-96A4-4B57-8DCF-70ACC6F376A0}" srcOrd="0" destOrd="0" presId="urn:microsoft.com/office/officeart/2005/8/layout/hierarchy5"/>
    <dgm:cxn modelId="{7E3A4485-E357-4EC0-9AD6-34E34CAEDC0C}" type="presParOf" srcId="{E5A6E0F1-278D-4348-96AA-E1611933320D}" destId="{D48003FF-EC86-4D73-88E3-11A82A00FBDE}" srcOrd="0" destOrd="0" presId="urn:microsoft.com/office/officeart/2005/8/layout/hierarchy5"/>
    <dgm:cxn modelId="{4BD643A6-659B-4358-9CD9-6164458D728D}" type="presParOf" srcId="{D48003FF-EC86-4D73-88E3-11A82A00FBDE}" destId="{446C3EC6-CBAD-488A-A310-F5351EAE1813}" srcOrd="0" destOrd="0" presId="urn:microsoft.com/office/officeart/2005/8/layout/hierarchy5"/>
    <dgm:cxn modelId="{53580BD5-75F5-441E-8D8E-280B6194C72C}" type="presParOf" srcId="{D48003FF-EC86-4D73-88E3-11A82A00FBDE}" destId="{F58798F0-1095-4590-997F-61A2DE99CA0E}" srcOrd="1" destOrd="0" presId="urn:microsoft.com/office/officeart/2005/8/layout/hierarchy5"/>
    <dgm:cxn modelId="{6BC91CDA-9890-492E-A8D2-FE9607E6CAAE}" type="presParOf" srcId="{F58798F0-1095-4590-997F-61A2DE99CA0E}" destId="{C985E17B-4037-45BD-A923-45094E57A901}" srcOrd="0" destOrd="0" presId="urn:microsoft.com/office/officeart/2005/8/layout/hierarchy5"/>
    <dgm:cxn modelId="{AD828513-4FE0-4CAA-AB5B-43DD49559AF2}" type="presParOf" srcId="{C985E17B-4037-45BD-A923-45094E57A901}" destId="{602AD78F-A747-48CC-A64C-EAEAEB825397}" srcOrd="0" destOrd="0" presId="urn:microsoft.com/office/officeart/2005/8/layout/hierarchy5"/>
    <dgm:cxn modelId="{A0574A33-BA0B-4D9B-828F-8961C1EA3B0A}" type="presParOf" srcId="{C985E17B-4037-45BD-A923-45094E57A901}" destId="{2C1E83BD-03E0-4F9B-B768-961B6C10C330}" srcOrd="1" destOrd="0" presId="urn:microsoft.com/office/officeart/2005/8/layout/hierarchy5"/>
    <dgm:cxn modelId="{EA93CEE7-7289-4BB9-B78D-425D6C578AAE}" type="presParOf" srcId="{2C1E83BD-03E0-4F9B-B768-961B6C10C330}" destId="{35763014-1392-4A5D-AB47-7ED93D3E860F}" srcOrd="0" destOrd="0" presId="urn:microsoft.com/office/officeart/2005/8/layout/hierarchy5"/>
    <dgm:cxn modelId="{44EFB9E2-2D37-41D9-AC4F-C36B45DB4085}" type="presParOf" srcId="{35763014-1392-4A5D-AB47-7ED93D3E860F}" destId="{FEFD3668-6967-46ED-9F29-8BE5557DBB61}" srcOrd="0" destOrd="0" presId="urn:microsoft.com/office/officeart/2005/8/layout/hierarchy5"/>
    <dgm:cxn modelId="{65258882-9471-4D85-B82F-FF0801ADAA83}" type="presParOf" srcId="{2C1E83BD-03E0-4F9B-B768-961B6C10C330}" destId="{637E2083-86F7-4F89-ABB7-94954416D110}" srcOrd="1" destOrd="0" presId="urn:microsoft.com/office/officeart/2005/8/layout/hierarchy5"/>
    <dgm:cxn modelId="{47686C16-F89F-4592-A17B-507851EC3D19}" type="presParOf" srcId="{637E2083-86F7-4F89-ABB7-94954416D110}" destId="{227C2B8E-88F3-46E1-A2F2-4FF4A06F5848}" srcOrd="0" destOrd="0" presId="urn:microsoft.com/office/officeart/2005/8/layout/hierarchy5"/>
    <dgm:cxn modelId="{DA77B9B3-8589-43E1-9AB2-2079373F8BB0}" type="presParOf" srcId="{637E2083-86F7-4F89-ABB7-94954416D110}" destId="{AB4B67BA-E9D9-4A40-AB3B-7336718506FE}" srcOrd="1" destOrd="0" presId="urn:microsoft.com/office/officeart/2005/8/layout/hierarchy5"/>
    <dgm:cxn modelId="{E8E91312-0191-44C4-A7D7-55F983D000CC}" type="presParOf" srcId="{AB4B67BA-E9D9-4A40-AB3B-7336718506FE}" destId="{7FEDF343-237C-43EA-AB16-EA767D128198}" srcOrd="0" destOrd="0" presId="urn:microsoft.com/office/officeart/2005/8/layout/hierarchy5"/>
    <dgm:cxn modelId="{7414BF40-AF00-4485-960F-278CE03A7CFE}" type="presParOf" srcId="{7FEDF343-237C-43EA-AB16-EA767D128198}" destId="{B57F581E-75F7-465E-B2C5-A88B080E8804}" srcOrd="0" destOrd="0" presId="urn:microsoft.com/office/officeart/2005/8/layout/hierarchy5"/>
    <dgm:cxn modelId="{2DBAD771-4DA3-43CC-9AFA-C61F8247627F}" type="presParOf" srcId="{AB4B67BA-E9D9-4A40-AB3B-7336718506FE}" destId="{B79D9065-269C-4BEE-BEC2-02C81382E0B1}" srcOrd="1" destOrd="0" presId="urn:microsoft.com/office/officeart/2005/8/layout/hierarchy5"/>
    <dgm:cxn modelId="{E22F5919-0402-4DEF-BAF5-A9E074DFEA60}" type="presParOf" srcId="{B79D9065-269C-4BEE-BEC2-02C81382E0B1}" destId="{24527EE7-8D6F-440E-8390-2208F5A4431E}" srcOrd="0" destOrd="0" presId="urn:microsoft.com/office/officeart/2005/8/layout/hierarchy5"/>
    <dgm:cxn modelId="{720668CE-B88B-40C6-BB8E-C210B1E95666}" type="presParOf" srcId="{B79D9065-269C-4BEE-BEC2-02C81382E0B1}" destId="{F9B4B6E3-B9CC-4FAE-9AFE-3ED60B7D60E1}" srcOrd="1" destOrd="0" presId="urn:microsoft.com/office/officeart/2005/8/layout/hierarchy5"/>
    <dgm:cxn modelId="{A8E62722-C088-46D2-B993-6A32EBDA717F}" type="presParOf" srcId="{2C1E83BD-03E0-4F9B-B768-961B6C10C330}" destId="{D678C5E6-2E63-4276-B0D7-F8F539A5C7FE}" srcOrd="2" destOrd="0" presId="urn:microsoft.com/office/officeart/2005/8/layout/hierarchy5"/>
    <dgm:cxn modelId="{3EAC578C-E748-4EE5-8732-308F6F06A63B}" type="presParOf" srcId="{D678C5E6-2E63-4276-B0D7-F8F539A5C7FE}" destId="{A617497D-4E34-4339-8FFD-90DE4C4153BE}" srcOrd="0" destOrd="0" presId="urn:microsoft.com/office/officeart/2005/8/layout/hierarchy5"/>
    <dgm:cxn modelId="{B41C5782-DAA2-4884-AECF-E3FC54F4570D}" type="presParOf" srcId="{2C1E83BD-03E0-4F9B-B768-961B6C10C330}" destId="{053B30DF-A356-448B-BBA0-C4F26EAFD62A}" srcOrd="3" destOrd="0" presId="urn:microsoft.com/office/officeart/2005/8/layout/hierarchy5"/>
    <dgm:cxn modelId="{678F549B-64CD-421C-B9F1-21C013EF019C}" type="presParOf" srcId="{053B30DF-A356-448B-BBA0-C4F26EAFD62A}" destId="{30E9C04D-7F18-47AD-8405-CC5DECFF3FE9}" srcOrd="0" destOrd="0" presId="urn:microsoft.com/office/officeart/2005/8/layout/hierarchy5"/>
    <dgm:cxn modelId="{CA640AF5-E0A7-49BB-9C70-F209EC2B28D5}" type="presParOf" srcId="{053B30DF-A356-448B-BBA0-C4F26EAFD62A}" destId="{D5C74BAB-94D6-45C8-9083-9B9BAEEB6A2F}" srcOrd="1" destOrd="0" presId="urn:microsoft.com/office/officeart/2005/8/layout/hierarchy5"/>
    <dgm:cxn modelId="{B84B23AC-7A83-46EF-955D-24F3E47415C3}" type="presParOf" srcId="{D5C74BAB-94D6-45C8-9083-9B9BAEEB6A2F}" destId="{DE6FE839-96A4-4B57-8DCF-70ACC6F376A0}" srcOrd="0" destOrd="0" presId="urn:microsoft.com/office/officeart/2005/8/layout/hierarchy5"/>
    <dgm:cxn modelId="{9C65669D-FD3E-44F3-BDE2-58850063B859}" type="presParOf" srcId="{DE6FE839-96A4-4B57-8DCF-70ACC6F376A0}" destId="{89B3DB2B-9754-4F28-A833-2EAE1D214B46}" srcOrd="0" destOrd="0" presId="urn:microsoft.com/office/officeart/2005/8/layout/hierarchy5"/>
    <dgm:cxn modelId="{6B6D4D8E-2AB0-47BB-A327-3AC71D6D035B}" type="presParOf" srcId="{D5C74BAB-94D6-45C8-9083-9B9BAEEB6A2F}" destId="{697EBB22-67AC-4569-AAB8-6BD3F6F52E2A}" srcOrd="1" destOrd="0" presId="urn:microsoft.com/office/officeart/2005/8/layout/hierarchy5"/>
    <dgm:cxn modelId="{47929710-04C0-4429-AD6E-4D850AF2E7C5}" type="presParOf" srcId="{697EBB22-67AC-4569-AAB8-6BD3F6F52E2A}" destId="{290A8E13-D477-4512-B33D-476B11E20E80}" srcOrd="0" destOrd="0" presId="urn:microsoft.com/office/officeart/2005/8/layout/hierarchy5"/>
    <dgm:cxn modelId="{85BBFFC7-0704-41E5-9D33-438AAD217A5F}" type="presParOf" srcId="{697EBB22-67AC-4569-AAB8-6BD3F6F52E2A}" destId="{170B55AA-9F65-410F-A8BF-A3824C25F3F2}" srcOrd="1" destOrd="0" presId="urn:microsoft.com/office/officeart/2005/8/layout/hierarchy5"/>
    <dgm:cxn modelId="{614E3ABC-72B2-424B-8166-82AB1E658AD6}" type="presParOf" srcId="{E5A6E0F1-278D-4348-96AA-E1611933320D}" destId="{35F58E1C-4641-44C4-8437-83C86252C171}" srcOrd="1" destOrd="0" presId="urn:microsoft.com/office/officeart/2005/8/layout/hierarchy5"/>
    <dgm:cxn modelId="{F4513116-6F33-4AF6-8954-50F273FD0E05}" type="presParOf" srcId="{35F58E1C-4641-44C4-8437-83C86252C171}" destId="{3646518C-59B8-4C9D-8305-941E70178F84}" srcOrd="0" destOrd="0" presId="urn:microsoft.com/office/officeart/2005/8/layout/hierarchy5"/>
    <dgm:cxn modelId="{F44B572A-13F2-4726-A3B8-823EEF4CACB7}" type="presParOf" srcId="{3646518C-59B8-4C9D-8305-941E70178F84}" destId="{A060FB53-0705-4C99-A624-9C7CA1F87E79}" srcOrd="0" destOrd="0" presId="urn:microsoft.com/office/officeart/2005/8/layout/hierarchy5"/>
    <dgm:cxn modelId="{E7FB989D-D1B1-4B03-BE81-0B45B95CC4FF}" type="presParOf" srcId="{3646518C-59B8-4C9D-8305-941E70178F84}" destId="{5C40719C-90AA-42D6-A832-95BF883AB70A}" srcOrd="1" destOrd="0" presId="urn:microsoft.com/office/officeart/2005/8/layout/hierarchy5"/>
    <dgm:cxn modelId="{D1B3A762-82F5-49D3-A3AA-5A5F837D95AD}" type="presParOf" srcId="{35F58E1C-4641-44C4-8437-83C86252C171}" destId="{E49593D0-C602-436E-94C8-2F01AFD96278}" srcOrd="1" destOrd="0" presId="urn:microsoft.com/office/officeart/2005/8/layout/hierarchy5"/>
    <dgm:cxn modelId="{37F3CA88-A91C-4BC9-9F38-A0557CF74197}" type="presParOf" srcId="{E49593D0-C602-436E-94C8-2F01AFD96278}" destId="{D41D97E4-5027-4559-AAD4-73E19EE75502}" srcOrd="0" destOrd="0" presId="urn:microsoft.com/office/officeart/2005/8/layout/hierarchy5"/>
    <dgm:cxn modelId="{55808C32-8C03-48BE-BD9D-A869F7E89BA8}" type="presParOf" srcId="{35F58E1C-4641-44C4-8437-83C86252C171}" destId="{FD92082A-870D-4465-BD55-BEC8B596D691}" srcOrd="2" destOrd="0" presId="urn:microsoft.com/office/officeart/2005/8/layout/hierarchy5"/>
    <dgm:cxn modelId="{8C6A9A80-DC85-4B6E-A1A3-0CF6D500F902}" type="presParOf" srcId="{FD92082A-870D-4465-BD55-BEC8B596D691}" destId="{F0783D01-2144-4B46-9507-02203611BD04}" srcOrd="0" destOrd="0" presId="urn:microsoft.com/office/officeart/2005/8/layout/hierarchy5"/>
    <dgm:cxn modelId="{768D0354-A748-4EB9-9687-B4595658EE32}" type="presParOf" srcId="{FD92082A-870D-4465-BD55-BEC8B596D691}" destId="{48272E46-0652-437C-9FAD-7BDF91A9A9E4}" srcOrd="1" destOrd="0" presId="urn:microsoft.com/office/officeart/2005/8/layout/hierarchy5"/>
    <dgm:cxn modelId="{30FB58CF-6338-4893-98E7-3454FEB89CA0}" type="presParOf" srcId="{35F58E1C-4641-44C4-8437-83C86252C171}" destId="{B9431EA1-6334-416A-B949-472E41D82414}" srcOrd="3" destOrd="0" presId="urn:microsoft.com/office/officeart/2005/8/layout/hierarchy5"/>
    <dgm:cxn modelId="{A506EFEF-1014-4E4C-9BC2-3D3B6987A5EC}" type="presParOf" srcId="{B9431EA1-6334-416A-B949-472E41D82414}" destId="{3DD56AFD-ED3D-4AEE-B339-06359F89FCE3}" srcOrd="0" destOrd="0" presId="urn:microsoft.com/office/officeart/2005/8/layout/hierarchy5"/>
    <dgm:cxn modelId="{F93FA43F-38D9-4B58-9228-6AE4DDDF274C}" type="presParOf" srcId="{35F58E1C-4641-44C4-8437-83C86252C171}" destId="{206C4EDD-3601-44E9-B5AC-B441AE83C801}" srcOrd="4" destOrd="0" presId="urn:microsoft.com/office/officeart/2005/8/layout/hierarchy5"/>
    <dgm:cxn modelId="{4D6F1320-E4E9-45BB-A920-FDA4D12E308B}" type="presParOf" srcId="{206C4EDD-3601-44E9-B5AC-B441AE83C801}" destId="{857BD1FF-9FA7-4A90-8FB9-6105A9387374}" srcOrd="0" destOrd="0" presId="urn:microsoft.com/office/officeart/2005/8/layout/hierarchy5"/>
    <dgm:cxn modelId="{C9E965B8-6269-414F-B93E-28C3FD097C14}" type="presParOf" srcId="{206C4EDD-3601-44E9-B5AC-B441AE83C801}" destId="{48342616-96B1-40C0-BFF1-6408A0D6219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40CF-6AD5-4A9A-80CC-76FB725395A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51AD4-F230-4AA9-9E9F-2B60F134E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8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76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Институт</a:t>
            </a:r>
            <a:r>
              <a:rPr lang="ru-RU" baseline="0" dirty="0"/>
              <a:t> развития образования разработал циклограмму проведения </a:t>
            </a:r>
            <a:r>
              <a:rPr lang="ru-RU" b="1" baseline="0" dirty="0"/>
              <a:t>еженедельных</a:t>
            </a:r>
            <a:r>
              <a:rPr lang="ru-RU" baseline="0" dirty="0"/>
              <a:t> семинаров-совещаний, которые должны быть включены в дорожные карты муниципалитетов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86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Так, кафедрой управления</a:t>
            </a:r>
            <a:r>
              <a:rPr lang="ru-RU" baseline="0" dirty="0"/>
              <a:t> образовательными системами и кадрового резерва запланированы 5 семинаров д</a:t>
            </a:r>
            <a:r>
              <a:rPr lang="ru-RU" dirty="0"/>
              <a:t>ля руководящих работников управления образованием, территориально-методических служб и общеобразовательных организаций. Один из таких семинаров уже</a:t>
            </a:r>
            <a:r>
              <a:rPr lang="ru-RU" baseline="0" dirty="0"/>
              <a:t> прошел  для управленческих команд города Краснодара.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10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Такие же мероприятия и запланированы предметными кафедрами</a:t>
            </a:r>
            <a:r>
              <a:rPr lang="ru-RU" baseline="0" dirty="0"/>
              <a:t> педагогических работников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9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Кафедра коррекционной</a:t>
            </a:r>
            <a:r>
              <a:rPr lang="ru-RU" baseline="0" dirty="0"/>
              <a:t> педагогики и специальной психологии поможет разобраться с  вопросами организации деятельности общеобразовательных организаций по адаптированным образовательным программам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98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Такие же мероприятия и запланированы предметными кафедрами</a:t>
            </a:r>
            <a:r>
              <a:rPr lang="ru-RU" baseline="0" dirty="0"/>
              <a:t> педагогических работников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95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 прежде всего, особое внимание уделяется как на уровне федерации, так и на уровне региона учителям-предметникам, которые участвуют в апробации примерных рабочих программ. </a:t>
            </a:r>
            <a:r>
              <a:rPr lang="ru-RU" baseline="0" dirty="0"/>
              <a:t>Участники, выбравшие в качестве  апробации экспертную оценку в форме анкеты, должны были заполнить и анкету по экспертизе типового комплекта методических документов в зависимости от выбранного этапа.</a:t>
            </a:r>
          </a:p>
          <a:p>
            <a:r>
              <a:rPr lang="ru-RU" baseline="0" dirty="0"/>
              <a:t>Необходимо в срок до 26.01.2022  заполнить обе анкеты, участникам 1 этапа. Участники второго этапа заполняют 2 анкеты в срок до 30 апреля.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74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Коллеги, по вашим  уточненным заявкам необходимо обучить 17 588 учителей </a:t>
            </a:r>
            <a:r>
              <a:rPr lang="ru-RU" b="1" dirty="0"/>
              <a:t>1и 5 классов.</a:t>
            </a:r>
          </a:p>
          <a:p>
            <a:r>
              <a:rPr lang="ru-RU" dirty="0"/>
              <a:t>Обучение будет реализовано по двум программам:</a:t>
            </a:r>
          </a:p>
          <a:p>
            <a:r>
              <a:rPr lang="ru-RU" dirty="0"/>
              <a:t>1)	48-часовая программа «Организация учебной деятельности с применением современных цифровых технологий в условиях внедрения обновленных ФГОС», разработана институтом развития образования. Рассчитана только для школ – участников регионального проекта «Цифровая образовательная среда»  2022 </a:t>
            </a:r>
          </a:p>
          <a:p>
            <a:pPr marL="228600" indent="-228600">
              <a:buAutoNum type="arabicParenR" startAt="2"/>
            </a:pPr>
            <a:r>
              <a:rPr lang="ru-RU" dirty="0"/>
              <a:t>36-часовая программа «Реализация требований, обновленных ФГОС НОО, ФГОС ООО в работе учителя» разработана академией просвещения и будет реализована для 13 488 педагогов. </a:t>
            </a:r>
          </a:p>
          <a:p>
            <a:pPr marL="0" indent="0">
              <a:buNone/>
            </a:pPr>
            <a:r>
              <a:rPr lang="ru-RU" dirty="0"/>
              <a:t>Распределение по муниципалитетам и датам будет доведено отдельным графиком.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09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8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Уважаемые коллеги! Мы вступаем в важный процесс подготовки к реализации обновленных стандартов в 1-х и 5х классах. Уже проведен мониторинг готовности общеобразовательных  организаций к реализации стандарта. Начинается</a:t>
            </a:r>
            <a:r>
              <a:rPr lang="ru-RU" baseline="0" dirty="0"/>
              <a:t> системная подготовка.  Перед вами р</a:t>
            </a:r>
            <a:r>
              <a:rPr lang="ru-RU" dirty="0"/>
              <a:t>еквизиты приказа об утверждении дорожной карты.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2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baseline="0" dirty="0"/>
              <a:t> первую очередь необходимо создать рабочую группу ,руководитель которой </a:t>
            </a:r>
            <a:r>
              <a:rPr lang="ru-RU" dirty="0"/>
              <a:t> несет персональную ответственность за организацию и результаты введения ФГОС в муниципалитете. Руководителем рабочей группы назначается руководитель муниципального органа управления образованием, либо его заместитель. В состав рабочей группы входят также специалисты МОУО, специалисты ТМС, педагогические и руководящие работники общеобразовательных организаций. Количественный состав группы определяется муниципалитетом самостоятельно. Обращаем внимание на запрос института развития образования о создании координационных</a:t>
            </a:r>
            <a:r>
              <a:rPr lang="ru-RU" baseline="0" dirty="0"/>
              <a:t> групп по введению обновленных ФГОС в общеобразовательных организациях. Также необходимо предоставить информацию о  специалисте управления образованием, ответственным за внедрение стандартов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5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случае отсутствия в муниципалитете опыта апробации программ по учебным предметам следует запланировать проведение данных мероприятий с помощью сторонних специалистов. Соответственно будет опубликована информация об опыте лучших практик других муниципалитетов или регионов России.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9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Необходимо</a:t>
            </a:r>
            <a:r>
              <a:rPr lang="ru-RU" baseline="0" dirty="0"/>
              <a:t> о</a:t>
            </a:r>
            <a:r>
              <a:rPr lang="ru-RU" dirty="0"/>
              <a:t>братить внимание</a:t>
            </a:r>
            <a:r>
              <a:rPr lang="ru-RU" baseline="0" dirty="0"/>
              <a:t> на изменение плана работы ТМС по включению в него мероприятий по организации ФГОС, в том числе наставничества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1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Необходимо опубликовать список нормативно-правовых документов федерального, регионального и муниципального уровней, регламентирующий введение</a:t>
            </a:r>
            <a:r>
              <a:rPr lang="ru-RU" baseline="0" dirty="0"/>
              <a:t> и реализацию обновленных стандартов. </a:t>
            </a:r>
            <a:r>
              <a:rPr lang="ru-RU" dirty="0"/>
              <a:t>Указанный список муниципалитет может составить самостоятельно либо проведя консультации со специалистами Института развития образования. Рекомендуем </a:t>
            </a:r>
            <a:r>
              <a:rPr lang="ru-RU" baseline="0" dirty="0"/>
              <a:t> школам и муниципалитетам разместить на своих сайтах  ссылки на документы обновленных ФГОС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0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Очень важно информировать СМИ о целях и задачах обновленных стандартов, их актуальности и значимости для системы образования.</a:t>
            </a:r>
            <a:r>
              <a:rPr lang="ru-RU" baseline="0" dirty="0"/>
              <a:t> </a:t>
            </a:r>
            <a:r>
              <a:rPr lang="ru-RU" dirty="0"/>
              <a:t>Статья может быть написана руководителями или специалистами МОУО или ТМС, педагогическими или руководящими работниками образовательных организаций.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1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получения</a:t>
            </a:r>
            <a:r>
              <a:rPr lang="ru-RU" baseline="0" dirty="0"/>
              <a:t> обратной связи р</a:t>
            </a:r>
            <a:r>
              <a:rPr lang="ru-RU" dirty="0"/>
              <a:t>екомендуется</a:t>
            </a:r>
            <a:r>
              <a:rPr lang="ru-RU" baseline="0" dirty="0"/>
              <a:t> проведение опросов родителей или встреч с родительской общественностью 1 раз в полугодие. </a:t>
            </a:r>
            <a:r>
              <a:rPr lang="ru-RU" dirty="0"/>
              <a:t>Данные опросов или отчеты о встречах должны быть опубликованы в муниципальных СМИ или на сайте МОУО. На сайте института развития образования уже организовано информационное поле для освещения подготовки к переходу</a:t>
            </a:r>
            <a:r>
              <a:rPr lang="ru-RU" baseline="0" dirty="0"/>
              <a:t> на обновленные ФГОС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4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Мониторинг готовности  к введению ФГОС проводится по материалам и методикам, представленным федеральными и региональными органами управления образованием. Очень важно, чтобы муниципалитеты ответственно подошли к планированию повышения квалификации учителей, четко определив, кто из учителей и в каком наборе программ нуждается для того, чтобы качественно реализовать требования ФГОС.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605547-C1D3-44ED-A1FD-3851498D8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D0197F-8DA1-43CD-8AC5-7D5C5B3AB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62EF11-BC98-4DDD-8C0B-2AB8ADEE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B0EA38-8C38-4347-B7C2-34591909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24C6A1-2C4E-43A5-B5D0-55434F02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6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DF10F6-7ACD-42E0-A6C3-89760FDC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B3A7BA-3A74-4B3B-BFEE-550D0D5DF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A3DB57-2DD1-40BF-87F7-8278B6C2A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12A9BF-2340-47B6-8D2B-708AF94B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245E11-7B1A-4401-BB06-EF6DCBD7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2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4BCFE3C-461F-4156-B3D4-D80B86B60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B8DA27-3FA8-4961-888D-4F31DE985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A5A633-A672-4080-909C-EFF5347A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2FE000-7A34-4D83-9950-5E0032EB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0FF3A6-E7F0-4931-95E2-E5A8403D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3E528C-D7B1-497E-BAA0-9CD75632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86CEF2-FD66-4928-830F-96CDE43E6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E0529E-F518-44DF-8AE2-3BE7AB17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0B7952-9FF3-49F3-BA01-AD987F27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EE19C9-FA96-4877-9549-DD8D21DE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6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D0957-941A-4986-85D6-D499A60A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A30FD7-522C-4379-AED3-44CDBD6A2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CB25F9-9EC3-4985-A2B5-FBF7E7F1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322D68-B591-4BDA-B4B1-3699B30A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575292-BB54-415A-ACD7-36E57857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F8CD16-D44E-4B21-9331-6F514DCC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C72A48-5B00-41C8-B9DC-B378839C4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D9EF2F-2EAD-404D-A43A-3D4ADDDA0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811C60-C794-4509-B90C-8E361626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4E6548A-DB73-483F-A856-6E5E4B05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1FB08D-2CDD-4170-BC3D-A50F1A87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4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A6933-2C23-4EA6-A350-D44FADF7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B64E53-4933-4D01-B050-5024A99A4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803732-3E22-483C-A5A6-D96AD3CCC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56A6F21-8FC6-4DA7-8C7F-E20B49EFA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CAADD4-60BE-4800-B549-806B3B0D9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A307CFC-6BBA-4AC2-BA1C-47DDB940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729725A-33AA-47DB-AA02-2D959609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641184-9A3D-4107-9D87-A3D5C616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23E993-C7DC-4315-AE4D-21035C33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CB53E0B-202C-40C2-9A04-FEED70AF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52FEC0C-D6A4-4424-B58A-668EDB19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FA8B761-662A-47E1-B8E2-F40187D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488B449-27F0-4FA9-8D6C-D91F6938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F4F8672-DEE7-4E62-99C4-8172FDC5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34692FA-E27B-4E0A-A7A8-684A648F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0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65A77D-F7F1-4895-99F4-EF0271F1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ACF6B9-ABA0-43CF-A117-AC77E200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FC5A70-37A9-4C1C-B7E5-80AD31963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0BC7BF-DC90-4EFA-AD7E-02064C5A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5EB94D-6B40-4EFA-8077-B5D195E3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F6F6EB-48F0-4C83-BB00-13390104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A30336-CC91-4B90-A96B-E728B4AF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5271AC4-7E31-497B-B819-C68030B8A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89327F-2A57-43C1-95DE-7746F7668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66F658-951E-497B-A006-E85398F1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BBBD2F-6BB6-41A6-B28E-F6457091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E001D0-EC91-4C41-BF29-CB345AD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4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877950-2413-4807-A08E-078CB6B3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53FEA0-59CF-49AD-9D90-6829D946B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EB66C7-7009-4D87-AA7D-4669B0E4F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0E42-93CD-4156-AD58-07FD274BB401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299FB6-5213-4115-967C-97ACFE120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88D48D-74D5-4543-A226-7BF92CCC8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gvtDWcCyGKx-eUbzPDVBknPBquuFqxpDXYkprhLQEMTpWZg/viewformhttps:/docs.google.com/forms/d/e/1FAIpQLSfQYTXK3EHx50kbW40o7d7eqlRzxdK6gCKPw7PZ7qASGyXQKw/viewform" TargetMode="External"/><Relationship Id="rId2" Type="http://schemas.openxmlformats.org/officeDocument/2006/relationships/hyperlink" Target="https://forms.yandex.ru/u/61a50913cb348a87afa36f5c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ro23.ru/?page_id=5772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60FCF3-99DD-4367-8839-6E79A3C07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242" y="537897"/>
            <a:ext cx="10838018" cy="2830007"/>
          </a:xfrm>
        </p:spPr>
        <p:txBody>
          <a:bodyPr>
            <a:noAutofit/>
          </a:bodyPr>
          <a:lstStyle/>
          <a:p>
            <a:r>
              <a:rPr lang="ru-RU" sz="5200" dirty="0"/>
              <a:t>О дорожной карте по введению ФГОС и деятельности муниципальных органов управления образованием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A994EB-D2DE-44F3-B34D-EE3E6F83F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0087" y="4760313"/>
            <a:ext cx="6551630" cy="149118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Терновая Людмила Николаевна,</a:t>
            </a:r>
          </a:p>
          <a:p>
            <a:r>
              <a:rPr lang="ru-RU" dirty="0"/>
              <a:t> проректор ГБОУ ДПО «Институт развития образования» Краснодарского края</a:t>
            </a:r>
          </a:p>
          <a:p>
            <a:r>
              <a:rPr lang="ru-RU" dirty="0"/>
              <a:t>Январь 2022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13D257-ACC7-47C8-B607-8A3EE861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7" y="0"/>
            <a:ext cx="5927834" cy="1243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" y="3367904"/>
            <a:ext cx="3377988" cy="33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9"/>
            <a:ext cx="12192001" cy="68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857" y="249"/>
            <a:ext cx="10924680" cy="383531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802" cap="all" dirty="0"/>
              <a:t>Регионально-муниципальные управленческие семинары-совещания по подготовке к введению обновленных </a:t>
            </a:r>
            <a:br>
              <a:rPr lang="ru-RU" altLang="ru-RU" sz="4802" cap="all" dirty="0"/>
            </a:br>
            <a:r>
              <a:rPr lang="ru-RU" altLang="ru-RU" sz="4802" cap="all" dirty="0"/>
              <a:t>ФГОС НОО и ООО</a:t>
            </a:r>
          </a:p>
        </p:txBody>
      </p:sp>
      <p:pic>
        <p:nvPicPr>
          <p:cNvPr id="30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1" y="813367"/>
            <a:ext cx="1686584" cy="168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" y="3367904"/>
            <a:ext cx="3377988" cy="33779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516140" y="265466"/>
            <a:ext cx="10753162" cy="8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2" b="1" dirty="0">
                <a:solidFill>
                  <a:srgbClr val="065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введением ФГОС - 21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35695417"/>
              </p:ext>
            </p:extLst>
          </p:nvPr>
        </p:nvGraphicFramePr>
        <p:xfrm>
          <a:off x="202486" y="1295338"/>
          <a:ext cx="117416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516140" y="248"/>
            <a:ext cx="10753162" cy="8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4002" b="1" dirty="0">
                <a:solidFill>
                  <a:srgbClr val="065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4971" y="1412088"/>
            <a:ext cx="1280025" cy="505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404971" y="1594722"/>
            <a:ext cx="1321316" cy="4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/>
              <a:t>Кафедра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3731" y="3630691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КППДО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94679" y="1412088"/>
            <a:ext cx="1280025" cy="505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2228134" y="1594722"/>
            <a:ext cx="795648" cy="4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/>
              <a:t>Дата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44706" y="2268881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09.02.22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38093" y="3293710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09.03.22</a:t>
            </a:r>
            <a:endParaRPr 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8093" y="4093377"/>
            <a:ext cx="1162504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smtClean="0"/>
              <a:t>23.03.22</a:t>
            </a:r>
            <a:endParaRPr lang="ru-RU" sz="200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38093" y="4834884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06.04.22</a:t>
            </a:r>
            <a:endParaRPr lang="ru-RU" sz="20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82800" y="1408912"/>
            <a:ext cx="8231228" cy="50581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65434" y="2032737"/>
            <a:ext cx="7629330" cy="1149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000" dirty="0"/>
              <a:t>Создание психолого-педагогических условий в образовательных организациях с учетом ФГОС для руководители ОО, зам. руководителей ОО, специалисты ТМС</a:t>
            </a:r>
            <a:r>
              <a:rPr lang="ru-RU" sz="2000" dirty="0" smtClean="0"/>
              <a:t>.</a:t>
            </a:r>
            <a:endParaRPr lang="ru-RU" sz="2001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65434" y="3297918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000" dirty="0"/>
              <a:t>Создание психолого-педагогических условий в образовательных организациях с учетом ФГОС для педагогических работников НОО.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65434" y="4092432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smtClean="0"/>
              <a:t>Организация внеурочной деятельности в начальной и основной школе</a:t>
            </a:r>
            <a:endParaRPr lang="ru-RU" sz="200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65434" y="4834883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000" dirty="0"/>
              <a:t>Создание психолого-педагогических условий в образовательных организациях с учетом ФГОС для педагогических работников ООО </a:t>
            </a:r>
          </a:p>
        </p:txBody>
      </p:sp>
      <p:sp>
        <p:nvSpPr>
          <p:cNvPr id="7191" name="TextBox 26"/>
          <p:cNvSpPr txBox="1">
            <a:spLocks noChangeArrowheads="1"/>
          </p:cNvSpPr>
          <p:nvPr/>
        </p:nvSpPr>
        <p:spPr bwMode="auto">
          <a:xfrm>
            <a:off x="6257194" y="1594722"/>
            <a:ext cx="2884027" cy="46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 dirty="0"/>
              <a:t>Предметная область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65434" y="5567880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smtClean="0"/>
              <a:t>Реализация личностно-ориентированного подхода при введении ФГОС НОО и ООО</a:t>
            </a:r>
            <a:endParaRPr lang="ru-RU" sz="200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38093" y="5576392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14.12.22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02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516140" y="265466"/>
            <a:ext cx="10753162" cy="8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002" b="1">
              <a:solidFill>
                <a:srgbClr val="0652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21536236"/>
              </p:ext>
            </p:extLst>
          </p:nvPr>
        </p:nvGraphicFramePr>
        <p:xfrm>
          <a:off x="202486" y="1295338"/>
          <a:ext cx="117416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516140" y="248"/>
            <a:ext cx="10753162" cy="8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2" b="1">
                <a:solidFill>
                  <a:srgbClr val="065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образования и методик преподавания предметной области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4971" y="1412088"/>
            <a:ext cx="1280025" cy="505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404971" y="1594722"/>
            <a:ext cx="1321316" cy="4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/>
              <a:t>Кафедра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1698" y="2188905"/>
            <a:ext cx="1162504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КФО</a:t>
            </a:r>
          </a:p>
          <a:p>
            <a:pPr algn="ctr">
              <a:defRPr/>
            </a:pPr>
            <a:r>
              <a:rPr lang="ru-RU" sz="2001" dirty="0"/>
              <a:t>КИЯ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1698" y="2828937"/>
            <a:ext cx="1162504" cy="613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err="1"/>
              <a:t>КМиИ</a:t>
            </a:r>
            <a:endParaRPr lang="ru-RU" sz="2001" dirty="0"/>
          </a:p>
          <a:p>
            <a:pPr algn="ctr">
              <a:defRPr/>
            </a:pPr>
            <a:r>
              <a:rPr lang="ru-RU" sz="2001" dirty="0"/>
              <a:t>КНО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205" y="3538582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КОДИР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72" y="4249816"/>
            <a:ext cx="1162504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КНО, </a:t>
            </a:r>
            <a:r>
              <a:rPr lang="ru-RU" dirty="0"/>
              <a:t>ТОБЖФК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4377" y="5409387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КНО</a:t>
            </a:r>
          </a:p>
          <a:p>
            <a:pPr algn="ctr">
              <a:defRPr/>
            </a:pPr>
            <a:r>
              <a:rPr lang="ru-RU" sz="2001" dirty="0"/>
              <a:t>КЭНЭО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94679" y="1412088"/>
            <a:ext cx="1280025" cy="505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2228134" y="1594722"/>
            <a:ext cx="795648" cy="4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/>
              <a:t>Дата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0909" y="1964754"/>
            <a:ext cx="1162504" cy="811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smtClean="0"/>
              <a:t>25.01.22 КНО</a:t>
            </a:r>
          </a:p>
          <a:p>
            <a:pPr algn="ctr">
              <a:defRPr/>
            </a:pPr>
            <a:r>
              <a:rPr lang="ru-RU" sz="2001" dirty="0" smtClean="0"/>
              <a:t>28.01.22</a:t>
            </a:r>
            <a:endParaRPr lang="ru-RU" sz="200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3440" y="2839013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25.02.22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41807" y="3595754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25.03.22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8093" y="4275468"/>
            <a:ext cx="1162504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22.04.22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3440" y="5409387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27.05.22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82800" y="1408912"/>
            <a:ext cx="8231228" cy="50581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65434" y="2032738"/>
            <a:ext cx="7629330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«Русский язык и литература», «Иностранные языки», </a:t>
            </a:r>
          </a:p>
          <a:p>
            <a:pPr algn="ctr">
              <a:defRPr/>
            </a:pPr>
            <a:r>
              <a:rPr lang="ru-RU" sz="2001" dirty="0"/>
              <a:t>«Родной язык и родная литература»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65434" y="2803507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«Математика и информатика»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65434" y="3786328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«Общественно-научные предметы»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65434" y="4597858"/>
            <a:ext cx="7629330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«Физическая культура и ОБЖ», «Искусство», «Технология»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65434" y="5409387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smtClean="0"/>
              <a:t>«Естественно-научные предметы»</a:t>
            </a:r>
            <a:endParaRPr lang="ru-RU" sz="2001" dirty="0"/>
          </a:p>
        </p:txBody>
      </p:sp>
      <p:sp>
        <p:nvSpPr>
          <p:cNvPr id="7191" name="TextBox 26"/>
          <p:cNvSpPr txBox="1">
            <a:spLocks noChangeArrowheads="1"/>
          </p:cNvSpPr>
          <p:nvPr/>
        </p:nvSpPr>
        <p:spPr bwMode="auto">
          <a:xfrm>
            <a:off x="6257194" y="1594722"/>
            <a:ext cx="2884027" cy="46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 dirty="0"/>
              <a:t>Предметная область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516140" y="248"/>
            <a:ext cx="10753162" cy="8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065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примерных рабочих программ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9663" y="534162"/>
            <a:ext cx="40158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Муниципалитеты, не принявшие участие в апробации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Апшеронский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Кавказский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/>
              <a:t>Кореновский</a:t>
            </a:r>
            <a:r>
              <a:rPr lang="ru-RU" sz="1400" dirty="0"/>
              <a:t>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Красноармейский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Крыловский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Крымский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/>
              <a:t>Кущевский</a:t>
            </a:r>
            <a:r>
              <a:rPr lang="ru-RU" sz="1400" dirty="0"/>
              <a:t>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/>
              <a:t>Лабинский</a:t>
            </a:r>
            <a:r>
              <a:rPr lang="ru-RU" sz="1400" dirty="0"/>
              <a:t>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/>
              <a:t>Отрадненский</a:t>
            </a:r>
            <a:r>
              <a:rPr lang="ru-RU" sz="1400" dirty="0"/>
              <a:t>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Павловский район;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335316"/>
              </p:ext>
            </p:extLst>
          </p:nvPr>
        </p:nvGraphicFramePr>
        <p:xfrm>
          <a:off x="516140" y="429798"/>
          <a:ext cx="6356001" cy="6415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7261">
                  <a:extLst>
                    <a:ext uri="{9D8B030D-6E8A-4147-A177-3AD203B41FA5}">
                      <a16:colId xmlns:a16="http://schemas.microsoft.com/office/drawing/2014/main" xmlns="" val="3976107994"/>
                    </a:ext>
                  </a:extLst>
                </a:gridCol>
                <a:gridCol w="658232">
                  <a:extLst>
                    <a:ext uri="{9D8B030D-6E8A-4147-A177-3AD203B41FA5}">
                      <a16:colId xmlns:a16="http://schemas.microsoft.com/office/drawing/2014/main" xmlns="" val="28902144"/>
                    </a:ext>
                  </a:extLst>
                </a:gridCol>
                <a:gridCol w="895629">
                  <a:extLst>
                    <a:ext uri="{9D8B030D-6E8A-4147-A177-3AD203B41FA5}">
                      <a16:colId xmlns:a16="http://schemas.microsoft.com/office/drawing/2014/main" xmlns="" val="4220189776"/>
                    </a:ext>
                  </a:extLst>
                </a:gridCol>
                <a:gridCol w="989983">
                  <a:extLst>
                    <a:ext uri="{9D8B030D-6E8A-4147-A177-3AD203B41FA5}">
                      <a16:colId xmlns:a16="http://schemas.microsoft.com/office/drawing/2014/main" xmlns="" val="2426540541"/>
                    </a:ext>
                  </a:extLst>
                </a:gridCol>
                <a:gridCol w="688299">
                  <a:extLst>
                    <a:ext uri="{9D8B030D-6E8A-4147-A177-3AD203B41FA5}">
                      <a16:colId xmlns:a16="http://schemas.microsoft.com/office/drawing/2014/main" xmlns="" val="1732524167"/>
                    </a:ext>
                  </a:extLst>
                </a:gridCol>
                <a:gridCol w="692673">
                  <a:extLst>
                    <a:ext uri="{9D8B030D-6E8A-4147-A177-3AD203B41FA5}">
                      <a16:colId xmlns:a16="http://schemas.microsoft.com/office/drawing/2014/main" xmlns="" val="72395547"/>
                    </a:ext>
                  </a:extLst>
                </a:gridCol>
                <a:gridCol w="683924">
                  <a:extLst>
                    <a:ext uri="{9D8B030D-6E8A-4147-A177-3AD203B41FA5}">
                      <a16:colId xmlns:a16="http://schemas.microsoft.com/office/drawing/2014/main" xmlns="" val="3008649845"/>
                    </a:ext>
                  </a:extLst>
                </a:gridCol>
              </a:tblGrid>
              <a:tr h="623109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кол-во школ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кол-во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заполнили анкету по экспертизе ПРП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анкета по экспертизе ТКМД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% заполнения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форма наблюдения (дневник)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383515011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Абинский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1437201450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Белоглинский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133370523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Белореченский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3576314692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Брюховецкий</a:t>
                      </a:r>
                      <a:r>
                        <a:rPr lang="ru-RU" sz="105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р-н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1703974712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Выселковский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270217704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г.Анапа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415288844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г.Армавир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252375052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г.Геленджик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427729965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г.Горячий Ключ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842786422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г.Краснодар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157491365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г.Новороссийск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338059921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г.Сочи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118752467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Гулькевичский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2112881925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Динской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2080762195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Ейский</a:t>
                      </a:r>
                      <a:r>
                        <a:rPr lang="ru-RU" sz="105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р-н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22419577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Калининский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3692647037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Каневской р-н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166470559"/>
                  </a:ext>
                </a:extLst>
              </a:tr>
              <a:tr h="161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Курганинский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3717499827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Ленинградский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941742420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Мостовский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1115137714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Новокубанский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355454304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Новопокровский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3607725102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Приморско-Ахтарский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3239489678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Северский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290304778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Славянский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382377902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Староминский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229800723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Тбилисский р-н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3603688237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Темрюкский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1469480151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Тимашевский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3270807547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Тихорецкий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1978198724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Туапсинский р-н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261612971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Успенский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1200285704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Усть-Лабинский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487060310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Щербиновский</a:t>
                      </a:r>
                      <a:r>
                        <a:rPr lang="ru-RU" sz="1050" u="none" strike="noStrike" dirty="0">
                          <a:effectLst/>
                        </a:rPr>
                        <a:t> р-н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970851965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ИТОГО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211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598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197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34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58,6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77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xmlns="" val="24474861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94309" y="5221305"/>
            <a:ext cx="4242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выделенных МО </a:t>
            </a:r>
            <a:r>
              <a:rPr lang="ru-RU" dirty="0"/>
              <a:t>перепутаны формы апробации: заполнена анкета вместо формы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274987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876" y="1997838"/>
            <a:ext cx="11085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участия в апробации участники самостоятельно регистрируются по ссылке </a:t>
            </a:r>
            <a:r>
              <a:rPr lang="ru-RU" sz="2400" dirty="0">
                <a:hlinkClick r:id="rId2"/>
              </a:rPr>
              <a:t>https://forms.yandex.ru/u/61a50913cb348a87afa36f5c</a:t>
            </a:r>
            <a:r>
              <a:rPr lang="ru-RU" sz="2400" dirty="0" smtClean="0">
                <a:hlinkClick r:id="rId2"/>
              </a:rPr>
              <a:t>/</a:t>
            </a:r>
            <a:endParaRPr lang="ru-RU" sz="2400" dirty="0" smtClean="0"/>
          </a:p>
          <a:p>
            <a:r>
              <a:rPr lang="ru-RU" sz="2400" dirty="0" smtClean="0"/>
              <a:t>Далее </a:t>
            </a:r>
            <a:r>
              <a:rPr lang="ru-RU" sz="2400" dirty="0"/>
              <a:t>заполняют 2 анкеты: </a:t>
            </a:r>
            <a:r>
              <a:rPr lang="ru-RU" sz="2400" dirty="0">
                <a:hlinkClick r:id="rId3"/>
              </a:rPr>
              <a:t>https://</a:t>
            </a:r>
            <a:r>
              <a:rPr lang="ru-RU" sz="2400" dirty="0" smtClean="0">
                <a:hlinkClick r:id="rId3"/>
              </a:rPr>
              <a:t>docs.google.com/forms/d/e/1FAIpQLSegvtDWcCyGKx-eUbzPDVBknPBquuFqxpDXYkprhLQEMTpWZg/viewform</a:t>
            </a:r>
          </a:p>
          <a:p>
            <a:r>
              <a:rPr lang="ru-RU" sz="2400" dirty="0" smtClean="0">
                <a:hlinkClick r:id="rId3"/>
              </a:rPr>
              <a:t>https</a:t>
            </a:r>
            <a:r>
              <a:rPr lang="ru-RU" sz="2400" dirty="0">
                <a:hlinkClick r:id="rId3"/>
              </a:rPr>
              <a:t>://</a:t>
            </a:r>
            <a:r>
              <a:rPr lang="ru-RU" sz="2400" dirty="0" smtClean="0">
                <a:hlinkClick r:id="rId3"/>
              </a:rPr>
              <a:t>docs.google.com/forms/d/e/1FAIpQLSfQYTXK3EHx50kbW40o7d7eqlRzxdK6gCKPw7PZ7qASGyXQKw/viewform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Обратить </a:t>
            </a:r>
            <a:r>
              <a:rPr lang="ru-RU" sz="2400" dirty="0">
                <a:solidFill>
                  <a:srgbClr val="FF0000"/>
                </a:solidFill>
              </a:rPr>
              <a:t>внимание участников на ввод личных данных участников. Написание почты и </a:t>
            </a:r>
            <a:r>
              <a:rPr lang="ru-RU" sz="2400" dirty="0" err="1">
                <a:solidFill>
                  <a:srgbClr val="FF0000"/>
                </a:solidFill>
              </a:rPr>
              <a:t>фио</a:t>
            </a:r>
            <a:r>
              <a:rPr lang="ru-RU" sz="2400" dirty="0">
                <a:solidFill>
                  <a:srgbClr val="FF0000"/>
                </a:solidFill>
              </a:rPr>
              <a:t> было одинаковым  во всех анкетах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Заполнить ГУГЛ форму ИРО.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179" y="406866"/>
            <a:ext cx="461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примерных рабочих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971114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516140" y="248"/>
            <a:ext cx="10753162" cy="8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065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учителей-предметников по обновленным ФГОС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6065" y="2375686"/>
            <a:ext cx="4018441" cy="27308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0057" y="4181683"/>
            <a:ext cx="2618579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13 488 человек</a:t>
            </a:r>
          </a:p>
        </p:txBody>
      </p:sp>
      <p:sp>
        <p:nvSpPr>
          <p:cNvPr id="7191" name="TextBox 26"/>
          <p:cNvSpPr txBox="1">
            <a:spLocks noChangeArrowheads="1"/>
          </p:cNvSpPr>
          <p:nvPr/>
        </p:nvSpPr>
        <p:spPr bwMode="auto">
          <a:xfrm>
            <a:off x="453791" y="2400069"/>
            <a:ext cx="3782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«Реализация требований обновленных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ФГОС НОО, ФГОС ООО в работе учителя»</a:t>
            </a:r>
          </a:p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(36 часов)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63986" y="2390509"/>
            <a:ext cx="4008674" cy="26823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2515" y="1244945"/>
            <a:ext cx="3287889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Обучение по программе, разработанной</a:t>
            </a:r>
          </a:p>
          <a:p>
            <a:pPr algn="ctr">
              <a:defRPr/>
            </a:pPr>
            <a:r>
              <a:rPr lang="ru-RU" sz="2001" dirty="0"/>
              <a:t>Академией просвещения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31624" y="1199826"/>
            <a:ext cx="3648805" cy="1094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Обучение в рамках регионального проекта «Цифровая образовательная среда» </a:t>
            </a:r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4663986" y="2456788"/>
            <a:ext cx="40086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«Организация учебной деятельности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применением современных цифровых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технологий в условиях внедрения обновленных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ФГОС»</a:t>
            </a:r>
          </a:p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(48 часов)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59034" y="4518891"/>
            <a:ext cx="2550056" cy="523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4100 человек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506" y="5562513"/>
            <a:ext cx="4770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первую очередь </a:t>
            </a:r>
            <a:r>
              <a:rPr lang="ru-RU" dirty="0">
                <a:solidFill>
                  <a:srgbClr val="FF0000"/>
                </a:solidFill>
              </a:rPr>
              <a:t>для 136 школ – участников регионального проекта «Цифровая образовательная среда» 2022 года (по предметам учебных планов 1 и 5-х классов)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448666" y="5139133"/>
            <a:ext cx="370792" cy="348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74644"/>
              </p:ext>
            </p:extLst>
          </p:nvPr>
        </p:nvGraphicFramePr>
        <p:xfrm>
          <a:off x="8968531" y="668084"/>
          <a:ext cx="3091991" cy="5998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844">
                  <a:extLst>
                    <a:ext uri="{9D8B030D-6E8A-4147-A177-3AD203B41FA5}">
                      <a16:colId xmlns:a16="http://schemas.microsoft.com/office/drawing/2014/main" xmlns="" val="1432734830"/>
                    </a:ext>
                  </a:extLst>
                </a:gridCol>
                <a:gridCol w="1919147">
                  <a:extLst>
                    <a:ext uri="{9D8B030D-6E8A-4147-A177-3AD203B41FA5}">
                      <a16:colId xmlns:a16="http://schemas.microsoft.com/office/drawing/2014/main" xmlns="" val="183667007"/>
                    </a:ext>
                  </a:extLst>
                </a:gridCol>
              </a:tblGrid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школы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179202981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Анапа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84852321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Армавир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№16, 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294531056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Горячий Ключ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№8,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1681973403"/>
                  </a:ext>
                </a:extLst>
              </a:tr>
              <a:tr h="384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город Краснодар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№14, №2, №24, №29, №32, №39, №41, №42, №57, №61, №67, №68, №7, №74, №78, №79, №93,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1004953572"/>
                  </a:ext>
                </a:extLst>
              </a:tr>
              <a:tr h="384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Новороссийск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№12, №14, №16, №19, №26, №31, №5, Лицей "Морской Технический", Лицей "</a:t>
                      </a:r>
                      <a:r>
                        <a:rPr lang="ru-RU" sz="900" dirty="0" err="1">
                          <a:effectLst/>
                        </a:rPr>
                        <a:t>Техникоэкономический</a:t>
                      </a:r>
                      <a:r>
                        <a:rPr lang="ru-RU" sz="900" dirty="0">
                          <a:effectLst/>
                        </a:rPr>
                        <a:t>",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2121269361"/>
                  </a:ext>
                </a:extLst>
              </a:tr>
              <a:tr h="512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Сочи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№27, №38, №43, №44, №44, №55, №56, №77, №78, №79, №8, №81, №84, №85, №86, №88, №90, №92, №94, №95, №96, №97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262141733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Абинский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№14, №3, №30, №31, №4, №6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1266646480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Белоглинский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№11, №12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150576613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Брюховецкий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№13, №15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1367529160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Ейский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№11, №18, №26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23325585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Кавказский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№17, №2, №3, №44, №5, №6, №7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609593293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Калининский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380193449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Кореновский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№2, №24, №3, 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3368002081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Красноармейский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№10, №15, №19, №33, №39, №7, №8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263523108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Крымский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№10, №58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8067058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Курганинский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229688142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Кущевский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4085495993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Мостовский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№13, №15, №6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86017637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Новокубанский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№14, №15, №5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1529965546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Новопокровский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№10, №12, №2, №20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195444559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Павловский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4029084158"/>
                  </a:ext>
                </a:extLst>
              </a:tr>
              <a:tr h="25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Приморско-Ахтарский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№13, №15, №2, №22, №3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249163750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Славянский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№17, №19, №39, №5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201346229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Староминский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119036991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Темрюкский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14187912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Тимашевский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№12, №14, №15, №19, №7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205365025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Туапсинский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953886016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Усть-Лабинский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№14, №15, №18, 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xmlns="" val="39305950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3791" y="5487925"/>
            <a:ext cx="367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-заочная, с применений дистанционных технологий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22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753BDBE-48A2-46DE-B308-CF0E1DD1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7F51F3AD-A404-4931-AA82-511D3FB92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3EF0A6-1476-420C-A085-DC75E8D8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06" y="2439657"/>
            <a:ext cx="10247587" cy="21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85156-0A87-442B-B2BF-09FFBA42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71" y="164375"/>
            <a:ext cx="10515600" cy="1463675"/>
          </a:xfrm>
        </p:spPr>
        <p:txBody>
          <a:bodyPr/>
          <a:lstStyle/>
          <a:p>
            <a:pPr algn="ctr"/>
            <a:r>
              <a:rPr lang="ru-RU" dirty="0" smtClean="0"/>
              <a:t>Нормативно-правовое и информационное сопровождение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6DCEABF-BF7A-4892-A288-68AE0658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4" y="1489435"/>
            <a:ext cx="3825092" cy="202676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793" t="9977" r="3041"/>
          <a:stretch/>
        </p:blipFill>
        <p:spPr bwMode="auto">
          <a:xfrm>
            <a:off x="5049231" y="3753802"/>
            <a:ext cx="5562600" cy="3007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44093" t="24230" r="29931" b="11347"/>
          <a:stretch/>
        </p:blipFill>
        <p:spPr bwMode="auto">
          <a:xfrm>
            <a:off x="685933" y="3516199"/>
            <a:ext cx="3112514" cy="3007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17959" t="10832" r="16141"/>
          <a:stretch/>
        </p:blipFill>
        <p:spPr bwMode="auto">
          <a:xfrm>
            <a:off x="8277225" y="896212"/>
            <a:ext cx="3914775" cy="297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812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Организационное обеспечение внедрения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1.4. Разработка муниципальных планов-графиков введения ФГОС НОО и ООО на 2022 год.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Создать рабочую группу по введению ФГОС: </a:t>
            </a:r>
            <a:r>
              <a:rPr lang="ru-RU" u="sng" dirty="0"/>
              <a:t>приказ МОУО (январь)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Разработать и утвердить планы-графики введения ФГОС НОО и ООО на 2022 год: </a:t>
            </a:r>
            <a:r>
              <a:rPr lang="ru-RU" u="sng" dirty="0"/>
              <a:t>приказ МОУО (январь)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60E69A-52BD-4E42-BDB0-462DB4AC4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AAF0B8-D4F0-4D80-92AA-ED37A2BBA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179" y="3993931"/>
            <a:ext cx="2937806" cy="2031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597" y="4266045"/>
            <a:ext cx="1627773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4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Организационное обеспечение внедрения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1.6. Включение в планы работы ассоциаций учителей-предметников мероприятий по распространению лучших практик по апробации Примерных программ по учебным предметам.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Разработать и утвердить на заседаниях РМО планы: </a:t>
            </a:r>
            <a:r>
              <a:rPr lang="ru-RU" u="sng" dirty="0"/>
              <a:t>протокол решения РМО (январь)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Опубликовать информацию о лучших практиках по апробации Программ по учебным предметам: </a:t>
            </a:r>
            <a:r>
              <a:rPr lang="ru-RU" u="sng" dirty="0"/>
              <a:t>страница на сайте МОУО или ТМС (январь).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6CEF773-975A-40E4-80D5-F0AEDAB2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629EE3E-6622-4E2A-B782-564DA9C0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559" y="4750677"/>
            <a:ext cx="2107323" cy="21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9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Организационное обеспечение внедрения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1.7. Включение в планы работы ТМС мероприятия по организации введения ФГОС, в том числе по организации наставничества.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Внести изменения в план работы ТМС: </a:t>
            </a:r>
            <a:r>
              <a:rPr lang="ru-RU" u="sng" dirty="0"/>
              <a:t>распорядительный документ в соответствии с Уставом ТМС (январь)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Опубликовать измененный план работы ТМС: </a:t>
            </a:r>
            <a:r>
              <a:rPr lang="ru-RU" u="sng" dirty="0"/>
              <a:t>страница на сайте МОУО или ТМС (январь).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18DE4F1-B28C-4EAB-8622-035D453E3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21F7FE-93E4-48E8-B017-49A77D56A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297" y="4347369"/>
            <a:ext cx="2063861" cy="21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Организационное обеспечение внедрения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1.8. Формирование банка нормативно-правовых документов федерального, регионального уровней, регламентирующих введение и реализацию ФГОС НОО и ООО.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Опубликовать список нормативно-правовых документов федерального, регионального уровней, регламентирующих введение и реализацию ФГОС НОО и ООО: </a:t>
            </a:r>
            <a:r>
              <a:rPr lang="ru-RU" u="sng" dirty="0"/>
              <a:t>запись на сайте МОУО (январь).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FEF8CA-47CB-4F2A-ABEA-925664BF5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8CBE69-DF53-4533-AD7C-77FAD43F7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103" y="4971394"/>
            <a:ext cx="2370083" cy="17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9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Информационное обеспечение внедрения и реализации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2.2. Информирование СМИ о целях и задачах ФГОС НОО и ООО, их актуальности и значимости для системы образования.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Написать статью или дать интервью в муниципальных СМИ о ходе введения ФГОС: </a:t>
            </a:r>
            <a:r>
              <a:rPr lang="ru-RU" u="sng" dirty="0"/>
              <a:t>статьи или интервью в СМИ (1 раз в квартал – 4 материала в 2022 году).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EC8A4E-FF12-4748-9A01-A78E4A2E3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077718-6F22-40F2-952D-8B89C4750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16" y="4352926"/>
            <a:ext cx="2647319" cy="22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4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087396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2. Информационное обеспечение внедрения и реализации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2.3. Организация процессов обратной связи через мероприятия по проведению информационно-просветительской работы с родителями и общественностью по вопросам введения ФГОС.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Организовать опрос родителей или встречу с родительской общественностью: </a:t>
            </a:r>
            <a:r>
              <a:rPr lang="ru-RU" u="sng" dirty="0"/>
              <a:t>результаты опроса или отчеты о встречах с родителями (1 раз в полугодие – 2 материала в 2022 году).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3616AB-59B6-4E4E-A45A-E7DD5CE29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0" y="38260"/>
            <a:ext cx="828516" cy="8285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434DF22-3F8E-476A-8C48-9F14B17A8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392" y="5176837"/>
            <a:ext cx="1813035" cy="1602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76" y="38260"/>
            <a:ext cx="3912124" cy="14714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763794" y="1473526"/>
            <a:ext cx="323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https://iro23.ru/?page_id=5772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4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	Мониторинговые исследования и формирование оценки качества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4.1. Мониторинг готовности образовательных организаций к введению ФГОС НОО и ООО с учетом потребности в повышении квалификации и переподготовки педагогических работников.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Организовать мониторинг на территории муниципалитета: </a:t>
            </a:r>
            <a:r>
              <a:rPr lang="ru-RU" u="sng" dirty="0"/>
              <a:t>результаты мониторинга (январь, июнь 2022 года) опубликовать на сайте МОУО и предоставить отчет о мониторингах в ИРО КК.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7169FC2-3641-4FE3-B47B-B6A13DBCA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B6A7F0-DCD6-494D-877D-8A54F879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703" y="5003909"/>
            <a:ext cx="2837794" cy="17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8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2257</Words>
  <Application>Microsoft Office PowerPoint</Application>
  <PresentationFormat>Широкоэкранный</PresentationFormat>
  <Paragraphs>494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О дорожной карте по введению ФГОС и деятельности муниципальных органов управления образованием</vt:lpstr>
      <vt:lpstr>Нормативно-правовое и информационное сопровождение</vt:lpstr>
      <vt:lpstr>1. Организационное обеспечение внедрения ФГОС</vt:lpstr>
      <vt:lpstr>1. Организационное обеспечение внедрения ФГОС</vt:lpstr>
      <vt:lpstr>1. Организационное обеспечение внедрения ФГОС</vt:lpstr>
      <vt:lpstr>1. Организационное обеспечение внедрения ФГОС</vt:lpstr>
      <vt:lpstr>2. Информационное обеспечение внедрения и реализации ФГОС</vt:lpstr>
      <vt:lpstr>2. Информационное обеспечение внедрения и реализации ФГОС</vt:lpstr>
      <vt:lpstr>4. Мониторинговые исследования и формирование оценки качества</vt:lpstr>
      <vt:lpstr>Регионально-муниципальные управленческие семинары-совещания по подготовке к введению обновленных  ФГОС НОО и ООО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дорожной карте по введению ФГОС в деятельность общеобразовательных организаций Краснодарского края</dc:title>
  <dc:creator>Владимир Робский</dc:creator>
  <cp:lastModifiedBy>Ольга Васильевна</cp:lastModifiedBy>
  <cp:revision>54</cp:revision>
  <cp:lastPrinted>2022-01-27T06:21:23Z</cp:lastPrinted>
  <dcterms:created xsi:type="dcterms:W3CDTF">2022-01-17T12:26:24Z</dcterms:created>
  <dcterms:modified xsi:type="dcterms:W3CDTF">2022-02-05T05:19:27Z</dcterms:modified>
</cp:coreProperties>
</file>