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6" r:id="rId3"/>
    <p:sldId id="257" r:id="rId4"/>
    <p:sldId id="267" r:id="rId5"/>
    <p:sldId id="280" r:id="rId6"/>
    <p:sldId id="279" r:id="rId7"/>
    <p:sldId id="289" r:id="rId8"/>
    <p:sldId id="281" r:id="rId9"/>
    <p:sldId id="283" r:id="rId10"/>
    <p:sldId id="274" r:id="rId11"/>
    <p:sldId id="275" r:id="rId12"/>
    <p:sldId id="259" r:id="rId13"/>
    <p:sldId id="277" r:id="rId14"/>
    <p:sldId id="291" r:id="rId15"/>
    <p:sldId id="261" r:id="rId16"/>
    <p:sldId id="287" r:id="rId17"/>
    <p:sldId id="282" r:id="rId18"/>
    <p:sldId id="286" r:id="rId19"/>
    <p:sldId id="265" r:id="rId20"/>
    <p:sldId id="271" r:id="rId21"/>
    <p:sldId id="268" r:id="rId22"/>
    <p:sldId id="262" r:id="rId23"/>
    <p:sldId id="288" r:id="rId24"/>
    <p:sldId id="273" r:id="rId25"/>
    <p:sldId id="278" r:id="rId26"/>
    <p:sldId id="276" r:id="rId27"/>
    <p:sldId id="266" r:id="rId28"/>
    <p:sldId id="263" r:id="rId29"/>
    <p:sldId id="269" r:id="rId30"/>
    <p:sldId id="270" r:id="rId31"/>
    <p:sldId id="272" r:id="rId32"/>
    <p:sldId id="284" r:id="rId33"/>
    <p:sldId id="285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5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4D0108-F693-4983-8CE2-EC23E9594DC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1CB3A-CB92-478C-9A43-665612C30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885538"/>
                </a:solidFill>
              </a:rPr>
              <a:t>Задание№</a:t>
            </a:r>
            <a:r>
              <a:rPr lang="ru-RU" sz="6000" b="1" i="1" dirty="0" smtClean="0">
                <a:solidFill>
                  <a:srgbClr val="885538"/>
                </a:solidFill>
              </a:rPr>
              <a:t>17 </a:t>
            </a:r>
            <a:endParaRPr lang="ru-RU" sz="6000" b="1" i="1" dirty="0">
              <a:solidFill>
                <a:srgbClr val="88553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496"/>
            <a:ext cx="8229600" cy="28400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ЕГЭ по математике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2019 </a:t>
            </a:r>
            <a:r>
              <a:rPr lang="ru-RU" dirty="0" smtClean="0">
                <a:solidFill>
                  <a:srgbClr val="C00000"/>
                </a:solidFill>
                <a:latin typeface="Verdana" pitchFamily="34" charset="0"/>
              </a:rPr>
              <a:t>г.</a:t>
            </a:r>
            <a:endParaRPr lang="ru-RU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3017"/>
            <a:ext cx="4042792" cy="720080"/>
          </a:xfrm>
        </p:spPr>
        <p:txBody>
          <a:bodyPr/>
          <a:lstStyle/>
          <a:p>
            <a:r>
              <a:rPr lang="ru-RU" dirty="0" smtClean="0"/>
              <a:t>Ответ:5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488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Расчет срока кредита при выплате известными </a:t>
            </a:r>
            <a:r>
              <a:rPr lang="ru-RU" b="1" i="1" dirty="0" smtClean="0">
                <a:solidFill>
                  <a:srgbClr val="C00000"/>
                </a:solidFill>
              </a:rPr>
              <a:t>суммами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941168"/>
            <a:ext cx="4186808" cy="792088"/>
          </a:xfrm>
        </p:spPr>
        <p:txBody>
          <a:bodyPr/>
          <a:lstStyle/>
          <a:p>
            <a:r>
              <a:rPr lang="ru-RU" dirty="0" smtClean="0"/>
              <a:t>Ответ:6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408912" cy="86409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Выплата долга за равные платежи.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3140968"/>
            <a:ext cx="3168352" cy="8195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Ответ:375 1000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9208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81369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779912" y="5373216"/>
            <a:ext cx="3538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Ответ:460 800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Выплата долга за равные платежи.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581128"/>
            <a:ext cx="4104456" cy="968971"/>
          </a:xfrm>
        </p:spPr>
        <p:txBody>
          <a:bodyPr/>
          <a:lstStyle/>
          <a:p>
            <a:r>
              <a:rPr lang="ru-RU" dirty="0" smtClean="0"/>
              <a:t>Ответ: 2 634 240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Выплата долга за равные платежи.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41168"/>
            <a:ext cx="4474840" cy="1184995"/>
          </a:xfrm>
        </p:spPr>
        <p:txBody>
          <a:bodyPr/>
          <a:lstStyle/>
          <a:p>
            <a:r>
              <a:rPr lang="ru-RU" dirty="0" smtClean="0"/>
              <a:t>Ответ:506 250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выплаты.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3789040"/>
            <a:ext cx="2376264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Ответ:2 928 200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3529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69127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5949280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Ответ:2 486 450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выплаты.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3017"/>
            <a:ext cx="4402832" cy="936104"/>
          </a:xfrm>
        </p:spPr>
        <p:txBody>
          <a:bodyPr/>
          <a:lstStyle/>
          <a:p>
            <a:r>
              <a:rPr lang="ru-RU" dirty="0" smtClean="0"/>
              <a:t>Ответ: 1 968 300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249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выплаты.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869160"/>
            <a:ext cx="4258816" cy="1040979"/>
          </a:xfrm>
        </p:spPr>
        <p:txBody>
          <a:bodyPr/>
          <a:lstStyle/>
          <a:p>
            <a:r>
              <a:rPr lang="ru-RU" dirty="0" smtClean="0"/>
              <a:t>Ответ:3 859 900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выплаты.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581128"/>
            <a:ext cx="4474840" cy="1545035"/>
          </a:xfrm>
        </p:spPr>
        <p:txBody>
          <a:bodyPr/>
          <a:lstStyle/>
          <a:p>
            <a:r>
              <a:rPr lang="ru-RU" dirty="0" smtClean="0"/>
              <a:t>Ответ:806 400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280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4402832" cy="1473027"/>
          </a:xfrm>
        </p:spPr>
        <p:txBody>
          <a:bodyPr/>
          <a:lstStyle/>
          <a:p>
            <a:r>
              <a:rPr lang="ru-RU" dirty="0" smtClean="0"/>
              <a:t>Ответ:253 125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суммы выплаты.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2880320" cy="79208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sz="6400" dirty="0" smtClean="0">
                <a:solidFill>
                  <a:schemeClr val="tx1"/>
                </a:solidFill>
              </a:rPr>
              <a:t>Ответ: 6.</a:t>
            </a:r>
            <a:endParaRPr lang="ru-RU" sz="6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208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9712" y="2996952"/>
          <a:ext cx="648072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 после выплаты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1300000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1080000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1188000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838000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838000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921800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571800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571800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628980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278980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278980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306878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96144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Расчет суммы выплаты.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501008"/>
            <a:ext cx="3826768" cy="968971"/>
          </a:xfrm>
        </p:spPr>
        <p:txBody>
          <a:bodyPr/>
          <a:lstStyle/>
          <a:p>
            <a:r>
              <a:rPr lang="ru-RU" dirty="0" smtClean="0"/>
              <a:t>Ответ:4 884 100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9928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085184"/>
            <a:ext cx="4402832" cy="792088"/>
          </a:xfrm>
        </p:spPr>
        <p:txBody>
          <a:bodyPr/>
          <a:lstStyle/>
          <a:p>
            <a:r>
              <a:rPr lang="ru-RU" dirty="0" smtClean="0"/>
              <a:t>Ответ: 691 200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689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суммы выплаты.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процентной ставки.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149080"/>
            <a:ext cx="2602632" cy="824955"/>
          </a:xfrm>
        </p:spPr>
        <p:txBody>
          <a:bodyPr/>
          <a:lstStyle/>
          <a:p>
            <a:r>
              <a:rPr lang="ru-RU" dirty="0" smtClean="0"/>
              <a:t>Ответ: 13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2809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процентной ставки.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97152"/>
            <a:ext cx="3034680" cy="1329011"/>
          </a:xfrm>
        </p:spPr>
        <p:txBody>
          <a:bodyPr/>
          <a:lstStyle/>
          <a:p>
            <a:r>
              <a:rPr lang="ru-RU" dirty="0" smtClean="0"/>
              <a:t>Ответ:12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процентной ставки.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5229200"/>
            <a:ext cx="4042792" cy="792088"/>
          </a:xfrm>
        </p:spPr>
        <p:txBody>
          <a:bodyPr/>
          <a:lstStyle/>
          <a:p>
            <a:r>
              <a:rPr lang="ru-RU" dirty="0" smtClean="0"/>
              <a:t>Ответ: 11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2089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процентной ставки.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56992"/>
            <a:ext cx="4114800" cy="936104"/>
          </a:xfrm>
        </p:spPr>
        <p:txBody>
          <a:bodyPr/>
          <a:lstStyle/>
          <a:p>
            <a:r>
              <a:rPr lang="ru-RU" dirty="0" smtClean="0"/>
              <a:t>Ответ: 10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4969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процентной ставки.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933057"/>
            <a:ext cx="4042792" cy="792088"/>
          </a:xfrm>
        </p:spPr>
        <p:txBody>
          <a:bodyPr/>
          <a:lstStyle/>
          <a:p>
            <a:r>
              <a:rPr lang="ru-RU" dirty="0" smtClean="0"/>
              <a:t>Ответ:10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653136"/>
            <a:ext cx="4186808" cy="1617043"/>
          </a:xfrm>
        </p:spPr>
        <p:txBody>
          <a:bodyPr/>
          <a:lstStyle/>
          <a:p>
            <a:r>
              <a:rPr lang="ru-RU" dirty="0" smtClean="0"/>
              <a:t>Ответ: 12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процентной ставки.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кредита.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501009"/>
            <a:ext cx="3826768" cy="792088"/>
          </a:xfrm>
        </p:spPr>
        <p:txBody>
          <a:bodyPr/>
          <a:lstStyle/>
          <a:p>
            <a:r>
              <a:rPr lang="ru-RU" dirty="0" smtClean="0"/>
              <a:t>Ответ:8 436 000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208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013176"/>
            <a:ext cx="4258816" cy="1080120"/>
          </a:xfrm>
        </p:spPr>
        <p:txBody>
          <a:bodyPr/>
          <a:lstStyle/>
          <a:p>
            <a:r>
              <a:rPr lang="ru-RU" dirty="0" smtClean="0"/>
              <a:t>Ответ:8 520 000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7768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суммы кредита.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140968"/>
            <a:ext cx="2890664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Ответ:6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0648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8064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76056" y="5661248"/>
            <a:ext cx="20985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Ответ:6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3826768" cy="2049091"/>
          </a:xfrm>
        </p:spPr>
        <p:txBody>
          <a:bodyPr/>
          <a:lstStyle/>
          <a:p>
            <a:r>
              <a:rPr lang="ru-RU" dirty="0" smtClean="0"/>
              <a:t>Ответ:5 250 000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36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суммы кредита.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Расчет суммы кредита.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445224"/>
            <a:ext cx="4042792" cy="720080"/>
          </a:xfrm>
        </p:spPr>
        <p:txBody>
          <a:bodyPr/>
          <a:lstStyle/>
          <a:p>
            <a:r>
              <a:rPr lang="ru-RU" dirty="0" smtClean="0"/>
              <a:t>Ответ:9 282 000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5689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кредита.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013176"/>
            <a:ext cx="3898776" cy="1112987"/>
          </a:xfrm>
        </p:spPr>
        <p:txBody>
          <a:bodyPr/>
          <a:lstStyle/>
          <a:p>
            <a:r>
              <a:rPr lang="ru-RU" dirty="0" smtClean="0"/>
              <a:t>Ответ:6 409 000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68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кредита.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25144"/>
            <a:ext cx="4186808" cy="1545035"/>
          </a:xfrm>
        </p:spPr>
        <p:txBody>
          <a:bodyPr/>
          <a:lstStyle/>
          <a:p>
            <a:r>
              <a:rPr lang="ru-RU" dirty="0" smtClean="0"/>
              <a:t>Ответ:6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суммы кредита.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501008"/>
            <a:ext cx="4186808" cy="720080"/>
          </a:xfrm>
        </p:spPr>
        <p:txBody>
          <a:bodyPr/>
          <a:lstStyle/>
          <a:p>
            <a:r>
              <a:rPr lang="ru-RU" dirty="0" smtClean="0"/>
              <a:t>Ответ:8 599 000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45224"/>
            <a:ext cx="3826768" cy="852339"/>
          </a:xfrm>
        </p:spPr>
        <p:txBody>
          <a:bodyPr/>
          <a:lstStyle/>
          <a:p>
            <a:r>
              <a:rPr lang="ru-RU" dirty="0" smtClean="0"/>
              <a:t>Ответ: 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8488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 срока кредита при выплате известными суммами.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229200"/>
            <a:ext cx="4186808" cy="608931"/>
          </a:xfrm>
        </p:spPr>
        <p:txBody>
          <a:bodyPr/>
          <a:lstStyle/>
          <a:p>
            <a:r>
              <a:rPr lang="ru-RU" dirty="0" smtClean="0"/>
              <a:t>Ответ:6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13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869160"/>
            <a:ext cx="4114800" cy="1257003"/>
          </a:xfrm>
        </p:spPr>
        <p:txBody>
          <a:bodyPr/>
          <a:lstStyle/>
          <a:p>
            <a:r>
              <a:rPr lang="ru-RU" dirty="0" smtClean="0"/>
              <a:t>Ответ: 5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61049"/>
            <a:ext cx="4186808" cy="936104"/>
          </a:xfrm>
        </p:spPr>
        <p:txBody>
          <a:bodyPr/>
          <a:lstStyle/>
          <a:p>
            <a:r>
              <a:rPr lang="ru-RU" dirty="0" smtClean="0"/>
              <a:t>Ответ:5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i="1" dirty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2242592" cy="720080"/>
          </a:xfrm>
        </p:spPr>
        <p:txBody>
          <a:bodyPr/>
          <a:lstStyle/>
          <a:p>
            <a:r>
              <a:rPr lang="ru-RU" dirty="0" smtClean="0"/>
              <a:t>Ответ:7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5689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Расчет срока кредита при выплате известными суммами.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3610744" cy="1617043"/>
          </a:xfrm>
        </p:spPr>
        <p:txBody>
          <a:bodyPr/>
          <a:lstStyle/>
          <a:p>
            <a:r>
              <a:rPr lang="ru-RU" dirty="0" smtClean="0"/>
              <a:t>Ответ: 9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193</TotalTime>
  <Words>308</Words>
  <Application>Microsoft Office PowerPoint</Application>
  <PresentationFormat>Экран (4:3)</PresentationFormat>
  <Paragraphs>104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Официальная</vt:lpstr>
      <vt:lpstr>Задание№17 </vt:lpstr>
      <vt:lpstr>Расчет срока кредита при выплате известными суммами.</vt:lpstr>
      <vt:lpstr>Расчет срока кредита при выплате известными суммами.</vt:lpstr>
      <vt:lpstr>Слайд 4</vt:lpstr>
      <vt:lpstr>Расчет срока кредита при выплате известными суммами. </vt:lpstr>
      <vt:lpstr>Расчет срока кредита при выплате известными суммами. </vt:lpstr>
      <vt:lpstr>Расчет срока кредита при выплате известными суммами. </vt:lpstr>
      <vt:lpstr>Расчет срока кредита при выплате известными суммами.</vt:lpstr>
      <vt:lpstr>Расчет срока кредита при выплате известными суммами.</vt:lpstr>
      <vt:lpstr>Расчет срока кредита при выплате известными суммами.</vt:lpstr>
      <vt:lpstr>Расчет срока кредита при выплате известными суммами .</vt:lpstr>
      <vt:lpstr>Ответ:375 1000</vt:lpstr>
      <vt:lpstr>Выплата долга за равные платежи. </vt:lpstr>
      <vt:lpstr>Выплата долга за равные платежи.</vt:lpstr>
      <vt:lpstr>Расчет суммы выплаты.</vt:lpstr>
      <vt:lpstr>Расчет суммы выплаты.</vt:lpstr>
      <vt:lpstr>Расчет суммы выплаты.</vt:lpstr>
      <vt:lpstr>Расчет суммы выплаты.</vt:lpstr>
      <vt:lpstr>Слайд 19</vt:lpstr>
      <vt:lpstr>Расчет суммы выплаты. </vt:lpstr>
      <vt:lpstr>Слайд 21</vt:lpstr>
      <vt:lpstr>Расчет процентной ставки.</vt:lpstr>
      <vt:lpstr>Расчет процентной ставки.</vt:lpstr>
      <vt:lpstr>Расчет процентной ставки.</vt:lpstr>
      <vt:lpstr>Расчет процентной ставки.</vt:lpstr>
      <vt:lpstr>Расчет процентной ставки.</vt:lpstr>
      <vt:lpstr>Слайд 27</vt:lpstr>
      <vt:lpstr>Расчет суммы кредита.</vt:lpstr>
      <vt:lpstr>Слайд 29</vt:lpstr>
      <vt:lpstr>Слайд 30</vt:lpstr>
      <vt:lpstr>Расчет суммы кредита. </vt:lpstr>
      <vt:lpstr>Расчет суммы кредита. </vt:lpstr>
      <vt:lpstr>Расчет суммы кредита. </vt:lpstr>
      <vt:lpstr>Расчет суммы кредита.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Выплаты известными суммами.</dc:title>
  <dc:creator>1</dc:creator>
  <cp:lastModifiedBy>slavik</cp:lastModifiedBy>
  <cp:revision>22</cp:revision>
  <dcterms:created xsi:type="dcterms:W3CDTF">2014-11-24T17:20:09Z</dcterms:created>
  <dcterms:modified xsi:type="dcterms:W3CDTF">2019-12-01T18:51:32Z</dcterms:modified>
</cp:coreProperties>
</file>