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6" r:id="rId2"/>
    <p:sldId id="260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7EB"/>
    <a:srgbClr val="CFD4E6"/>
    <a:srgbClr val="FA0000"/>
    <a:srgbClr val="698B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95"/>
    <p:restoredTop sz="96296"/>
  </p:normalViewPr>
  <p:slideViewPr>
    <p:cSldViewPr snapToGrid="0" snapToObjects="1">
      <p:cViewPr varScale="1">
        <p:scale>
          <a:sx n="50" d="100"/>
          <a:sy n="50" d="100"/>
        </p:scale>
        <p:origin x="-2262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7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B142-CB99-AB47-9E90-00A28EBF84C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5B32-8610-AF46-88EE-66284892B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3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5B32-8610-AF46-88EE-66284892B9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06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51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3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0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44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007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10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51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997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93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619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29EF-4587-9342-92AB-E04061042C9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36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29EF-4587-9342-92AB-E04061042C9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6B1F3-621B-4746-8D96-7AB7BDF7B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6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4140B4-349A-5641-849F-702658D9B488}"/>
              </a:ext>
            </a:extLst>
          </p:cNvPr>
          <p:cNvSpPr txBox="1"/>
          <p:nvPr/>
        </p:nvSpPr>
        <p:spPr>
          <a:xfrm>
            <a:off x="1305936" y="2332634"/>
            <a:ext cx="42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транспорте МВД России по Южному федеральному округу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C1EB7C2C-3958-5E43-A198-7F713678CE44}"/>
              </a:ext>
            </a:extLst>
          </p:cNvPr>
          <p:cNvCxnSpPr/>
          <p:nvPr/>
        </p:nvCxnSpPr>
        <p:spPr>
          <a:xfrm>
            <a:off x="0" y="306779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8513233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66B2573-287A-9E47-BBC3-E4B5AB0514B8}"/>
              </a:ext>
            </a:extLst>
          </p:cNvPr>
          <p:cNvSpPr txBox="1"/>
          <p:nvPr/>
        </p:nvSpPr>
        <p:spPr>
          <a:xfrm>
            <a:off x="2685008" y="9165608"/>
            <a:ext cx="1524000" cy="369332"/>
          </a:xfrm>
          <a:custGeom>
            <a:avLst/>
            <a:gdLst>
              <a:gd name="connsiteX0" fmla="*/ 0 w 1524000"/>
              <a:gd name="connsiteY0" fmla="*/ 0 h 369332"/>
              <a:gd name="connsiteX1" fmla="*/ 1524000 w 1524000"/>
              <a:gd name="connsiteY1" fmla="*/ 0 h 369332"/>
              <a:gd name="connsiteX2" fmla="*/ 1524000 w 1524000"/>
              <a:gd name="connsiteY2" fmla="*/ 369332 h 369332"/>
              <a:gd name="connsiteX3" fmla="*/ 0 w 1524000"/>
              <a:gd name="connsiteY3" fmla="*/ 369332 h 369332"/>
              <a:gd name="connsiteX4" fmla="*/ 0 w 1524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369332" fill="none" extrusionOk="0">
                <a:moveTo>
                  <a:pt x="0" y="0"/>
                </a:moveTo>
                <a:cubicBezTo>
                  <a:pt x="663586" y="76069"/>
                  <a:pt x="852725" y="-101197"/>
                  <a:pt x="1524000" y="0"/>
                </a:cubicBezTo>
                <a:cubicBezTo>
                  <a:pt x="1500363" y="89286"/>
                  <a:pt x="1501184" y="325286"/>
                  <a:pt x="1524000" y="369332"/>
                </a:cubicBezTo>
                <a:cubicBezTo>
                  <a:pt x="1191391" y="506438"/>
                  <a:pt x="450684" y="406549"/>
                  <a:pt x="0" y="369332"/>
                </a:cubicBezTo>
                <a:cubicBezTo>
                  <a:pt x="11702" y="276114"/>
                  <a:pt x="-26135" y="122869"/>
                  <a:pt x="0" y="0"/>
                </a:cubicBezTo>
                <a:close/>
              </a:path>
              <a:path w="1524000" h="369332" stroke="0" extrusionOk="0">
                <a:moveTo>
                  <a:pt x="0" y="0"/>
                </a:moveTo>
                <a:cubicBezTo>
                  <a:pt x="229037" y="29496"/>
                  <a:pt x="972493" y="55467"/>
                  <a:pt x="1524000" y="0"/>
                </a:cubicBezTo>
                <a:cubicBezTo>
                  <a:pt x="1512002" y="107005"/>
                  <a:pt x="1533507" y="262998"/>
                  <a:pt x="1524000" y="369332"/>
                </a:cubicBezTo>
                <a:cubicBezTo>
                  <a:pt x="1012280" y="363452"/>
                  <a:pt x="301844" y="375083"/>
                  <a:pt x="0" y="369332"/>
                </a:cubicBezTo>
                <a:cubicBezTo>
                  <a:pt x="18407" y="330757"/>
                  <a:pt x="-5004" y="5425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661834E-1756-B44E-B6BC-B943FE95C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1" y="0"/>
            <a:ext cx="1679578" cy="2329414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8D1BCF98-C8C2-E649-BBE2-FB7BED840F35}"/>
              </a:ext>
            </a:extLst>
          </p:cNvPr>
          <p:cNvCxnSpPr/>
          <p:nvPr/>
        </p:nvCxnSpPr>
        <p:spPr>
          <a:xfrm>
            <a:off x="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29C422FC-7A2C-A14A-8A67-5E4C799860E2}"/>
              </a:ext>
            </a:extLst>
          </p:cNvPr>
          <p:cNvCxnSpPr/>
          <p:nvPr/>
        </p:nvCxnSpPr>
        <p:spPr>
          <a:xfrm>
            <a:off x="6858000" y="3067793"/>
            <a:ext cx="0" cy="5445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047ED3A-431F-DF49-9094-DA2F6378D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1" y="3569783"/>
            <a:ext cx="6673077" cy="444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9084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C1EB7C2C-3958-5E43-A198-7F713678CE44}"/>
              </a:ext>
            </a:extLst>
          </p:cNvPr>
          <p:cNvCxnSpPr/>
          <p:nvPr/>
        </p:nvCxnSpPr>
        <p:spPr>
          <a:xfrm>
            <a:off x="0" y="11164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93D5D5A-F75A-C84D-AA00-9B0ED669CEF7}"/>
              </a:ext>
            </a:extLst>
          </p:cNvPr>
          <p:cNvCxnSpPr>
            <a:cxnSpLocks/>
          </p:cNvCxnSpPr>
          <p:nvPr/>
        </p:nvCxnSpPr>
        <p:spPr>
          <a:xfrm>
            <a:off x="0" y="378369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BC1C328-1CD6-5545-948A-E555E0F3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02762" y="549503"/>
            <a:ext cx="6052475" cy="8394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52DD20-1E17-A34C-AF42-AFFC76DC52D7}"/>
              </a:ext>
            </a:extLst>
          </p:cNvPr>
          <p:cNvSpPr txBox="1"/>
          <p:nvPr/>
        </p:nvSpPr>
        <p:spPr>
          <a:xfrm>
            <a:off x="1026621" y="399874"/>
            <a:ext cx="4895208" cy="677108"/>
          </a:xfrm>
          <a:custGeom>
            <a:avLst/>
            <a:gdLst>
              <a:gd name="connsiteX0" fmla="*/ 0 w 4895208"/>
              <a:gd name="connsiteY0" fmla="*/ 0 h 677108"/>
              <a:gd name="connsiteX1" fmla="*/ 4895208 w 4895208"/>
              <a:gd name="connsiteY1" fmla="*/ 0 h 677108"/>
              <a:gd name="connsiteX2" fmla="*/ 4895208 w 4895208"/>
              <a:gd name="connsiteY2" fmla="*/ 677108 h 677108"/>
              <a:gd name="connsiteX3" fmla="*/ 0 w 4895208"/>
              <a:gd name="connsiteY3" fmla="*/ 677108 h 677108"/>
              <a:gd name="connsiteX4" fmla="*/ 0 w 4895208"/>
              <a:gd name="connsiteY4" fmla="*/ 0 h 6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208" h="677108" extrusionOk="0">
                <a:moveTo>
                  <a:pt x="0" y="0"/>
                </a:moveTo>
                <a:cubicBezTo>
                  <a:pt x="1603880" y="118645"/>
                  <a:pt x="2963220" y="116012"/>
                  <a:pt x="4895208" y="0"/>
                </a:cubicBezTo>
                <a:cubicBezTo>
                  <a:pt x="4952961" y="209225"/>
                  <a:pt x="4862587" y="365341"/>
                  <a:pt x="4895208" y="677108"/>
                </a:cubicBezTo>
                <a:cubicBezTo>
                  <a:pt x="2503874" y="811708"/>
                  <a:pt x="847102" y="519912"/>
                  <a:pt x="0" y="677108"/>
                </a:cubicBezTo>
                <a:cubicBezTo>
                  <a:pt x="25362" y="400656"/>
                  <a:pt x="-33127" y="2881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ЖЕЛЕЗНОЙ ДОРОГЕ</a:t>
            </a:r>
          </a:p>
        </p:txBody>
      </p:sp>
      <p:pic>
        <p:nvPicPr>
          <p:cNvPr id="4" name="Рисунок 3" descr="Изображение выглядит как текст, земля, скал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9E214DD-6F73-654F-B090-DD07A3FD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4" y="1307979"/>
            <a:ext cx="3833425" cy="2116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534ABE-77FD-E443-A900-7C0543BDBE2E}"/>
              </a:ext>
            </a:extLst>
          </p:cNvPr>
          <p:cNvSpPr txBox="1"/>
          <p:nvPr/>
        </p:nvSpPr>
        <p:spPr>
          <a:xfrm>
            <a:off x="4336131" y="1287603"/>
            <a:ext cx="252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 и гаджеты  - коварные вещи, которые мешают тебе сосредоточиться.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2C40B574-B70A-8844-AAD9-59091825DF17}"/>
              </a:ext>
            </a:extLst>
          </p:cNvPr>
          <p:cNvCxnSpPr>
            <a:cxnSpLocks/>
          </p:cNvCxnSpPr>
          <p:nvPr/>
        </p:nvCxnSpPr>
        <p:spPr>
          <a:xfrm>
            <a:off x="4336240" y="1116469"/>
            <a:ext cx="0" cy="24105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внешний, небо, земля&#10;&#10;Автоматически созданное описание">
            <a:extLst>
              <a:ext uri="{FF2B5EF4-FFF2-40B4-BE49-F238E27FC236}">
                <a16:creationId xmlns:a16="http://schemas.microsoft.com/office/drawing/2014/main" xmlns="" id="{3ADB5B44-A55F-B840-AC76-94BA7141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955" y="3525265"/>
            <a:ext cx="3179100" cy="2118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0BC66B1-D5F6-0240-AAED-E558EB87951F}"/>
              </a:ext>
            </a:extLst>
          </p:cNvPr>
          <p:cNvSpPr txBox="1"/>
          <p:nvPr/>
        </p:nvSpPr>
        <p:spPr>
          <a:xfrm>
            <a:off x="-1" y="3515995"/>
            <a:ext cx="3715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железнодорожные пути в установленном месте. Не перебегай перед движущимся поездом  Тормозной путь поезда до 1000 метров. </a:t>
            </a:r>
          </a:p>
        </p:txBody>
      </p:sp>
      <p:pic>
        <p:nvPicPr>
          <p:cNvPr id="31" name="Рисунок 30" descr="Изображение выглядит как текст, человек, воздушное судно&#10;&#10;Автоматически созданное описание">
            <a:extLst>
              <a:ext uri="{FF2B5EF4-FFF2-40B4-BE49-F238E27FC236}">
                <a16:creationId xmlns:a16="http://schemas.microsoft.com/office/drawing/2014/main" xmlns="" id="{37A282B6-6095-0648-89F1-5BC7CEA11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42" y="7289840"/>
            <a:ext cx="4387208" cy="24791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935FECD4-5E31-2C43-9C1F-BFDD6D3D2EE6}"/>
              </a:ext>
            </a:extLst>
          </p:cNvPr>
          <p:cNvCxnSpPr/>
          <p:nvPr/>
        </p:nvCxnSpPr>
        <p:spPr>
          <a:xfrm flipH="1">
            <a:off x="98490" y="4961754"/>
            <a:ext cx="297957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BB62A1-A556-E64E-A7C0-34E6BE6EEEB9}"/>
              </a:ext>
            </a:extLst>
          </p:cNvPr>
          <p:cNvSpPr txBox="1"/>
          <p:nvPr/>
        </p:nvSpPr>
        <p:spPr>
          <a:xfrm>
            <a:off x="4336132" y="2523395"/>
            <a:ext cx="23467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Сними наушники и капюшон. </a:t>
            </a:r>
          </a:p>
        </p:txBody>
      </p:sp>
      <p:pic>
        <p:nvPicPr>
          <p:cNvPr id="9" name="Рисунок 8" descr="Изображение выглядит как трава, трек,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7E28266-FBB9-224B-B5FA-2C6BAC308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19" y="5055989"/>
            <a:ext cx="3182392" cy="2116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C83C31-AC3F-FF42-9F0E-358D43A0BDAD}"/>
              </a:ext>
            </a:extLst>
          </p:cNvPr>
          <p:cNvSpPr txBox="1"/>
          <p:nvPr/>
        </p:nvSpPr>
        <p:spPr>
          <a:xfrm>
            <a:off x="3328511" y="5846879"/>
            <a:ext cx="3527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приближайся к железной дороге на расстояние ближе 1,5 метров. Создаваемый поездом воздушный поток затягивает под колеса.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6AF8F77-4DFA-3946-9BE8-42835C16049C}"/>
              </a:ext>
            </a:extLst>
          </p:cNvPr>
          <p:cNvCxnSpPr>
            <a:cxnSpLocks/>
          </p:cNvCxnSpPr>
          <p:nvPr/>
        </p:nvCxnSpPr>
        <p:spPr>
          <a:xfrm>
            <a:off x="3328511" y="5744257"/>
            <a:ext cx="459718" cy="188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9569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74</Words>
  <Application>Microsoft Office PowerPoint</Application>
  <PresentationFormat>Лист A4 (210x297 мм)</PresentationFormat>
  <Paragraphs>8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 Вирабян</dc:creator>
  <cp:lastModifiedBy>Пользователь Windows</cp:lastModifiedBy>
  <cp:revision>9</cp:revision>
  <dcterms:created xsi:type="dcterms:W3CDTF">2021-08-28T15:30:19Z</dcterms:created>
  <dcterms:modified xsi:type="dcterms:W3CDTF">2021-09-23T06:52:00Z</dcterms:modified>
</cp:coreProperties>
</file>